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730C5-724B-4534-A83F-023A9D8A2D0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3EBF0-BEBF-45DD-87DD-409CF32F1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27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3EBF0-BEBF-45DD-87DD-409CF32F192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36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3EBF0-BEBF-45DD-87DD-409CF32F192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3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BFA5-00A0-4153-873E-FC644A52A2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E4B3-95BA-4B64-A370-DEF64E8DA0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BFA5-00A0-4153-873E-FC644A52A2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E4B3-95BA-4B64-A370-DEF64E8DA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BFA5-00A0-4153-873E-FC644A52A2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E4B3-95BA-4B64-A370-DEF64E8DA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BFA5-00A0-4153-873E-FC644A52A2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E4B3-95BA-4B64-A370-DEF64E8DA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BFA5-00A0-4153-873E-FC644A52A2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E4B3-95BA-4B64-A370-DEF64E8DA0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BFA5-00A0-4153-873E-FC644A52A2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E4B3-95BA-4B64-A370-DEF64E8DA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BFA5-00A0-4153-873E-FC644A52A2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E4B3-95BA-4B64-A370-DEF64E8DA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BFA5-00A0-4153-873E-FC644A52A2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E4B3-95BA-4B64-A370-DEF64E8DA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BFA5-00A0-4153-873E-FC644A52A2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E4B3-95BA-4B64-A370-DEF64E8DA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BFA5-00A0-4153-873E-FC644A52A2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E4B3-95BA-4B64-A370-DEF64E8DA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BFA5-00A0-4153-873E-FC644A52A2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23E4B3-95BA-4B64-A370-DEF64E8DA03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65BFA5-00A0-4153-873E-FC644A52A25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23E4B3-95BA-4B64-A370-DEF64E8DA03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dirty="0" smtClean="0"/>
              <a:t>Educating Ourselves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057400"/>
            <a:ext cx="7010400" cy="3581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about…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5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INTERCONNECTIONS</a:t>
            </a:r>
            <a:endParaRPr lang="en-US" sz="5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0292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Notice?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Look at the products that come from                         outside the United States.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do you notice about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9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They’re Food “Staples”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Grown in tropical countries (there’s no “locally grown” option)</a:t>
            </a:r>
          </a:p>
          <a:p>
            <a:r>
              <a:rPr lang="en-US" dirty="0" smtClean="0"/>
              <a:t>Grown in developing countries (more poverty, less access to safe water, medicine, education)</a:t>
            </a:r>
          </a:p>
          <a:p>
            <a:r>
              <a:rPr lang="en-US" dirty="0" smtClean="0"/>
              <a:t>Feature the Fair Trade Logos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96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Trade Logos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016851"/>
            <a:ext cx="3204667" cy="438943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33"/>
          <a:stretch/>
        </p:blipFill>
        <p:spPr>
          <a:xfrm>
            <a:off x="4724400" y="1926772"/>
            <a:ext cx="3886200" cy="457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473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What does it mean to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176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Ensures farmers a stable, living wage so they can meet their families’ needs</a:t>
            </a:r>
          </a:p>
          <a:p>
            <a:r>
              <a:rPr lang="en-US" dirty="0" smtClean="0"/>
              <a:t>Makes sure the environment is cared for</a:t>
            </a:r>
          </a:p>
          <a:p>
            <a:r>
              <a:rPr lang="en-US" dirty="0" smtClean="0"/>
              <a:t>Improves communities: schools, wells, health care</a:t>
            </a:r>
            <a:endParaRPr lang="en-US" dirty="0"/>
          </a:p>
          <a:p>
            <a:r>
              <a:rPr lang="en-US" dirty="0" smtClean="0"/>
              <a:t>Ensures good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31111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Media: 1</a:t>
            </a:r>
            <a:r>
              <a:rPr lang="en-US" baseline="30000" dirty="0" smtClean="0"/>
              <a:t>st</a:t>
            </a:r>
            <a:r>
              <a:rPr lang="en-US" dirty="0" smtClean="0"/>
              <a:t> U.S. Fair Trade Town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We’re fortunate to have a lot of stores and restaurants here which carry </a:t>
            </a:r>
            <a:r>
              <a:rPr lang="en-US" smtClean="0"/>
              <a:t>or use certified </a:t>
            </a:r>
            <a:r>
              <a:rPr lang="en-US" dirty="0" smtClean="0"/>
              <a:t>Fair Trade items.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369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Trade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Fair Trade Schools movement began in the U.K. in 2007 to educate kids like you, who are               tomorrow’s consumers.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Today, 1000 schools in the U.K. have been Fair Trade certified, with another 4,000 in the works.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1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MPFS and Fair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Fair Trade speaks to the values we embrace and teach here at MPFS.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We can all be proud that our school – MPFS – is among the first 13 schools in the U.S. to become                         Fair Trade certified.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9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Pair &amp;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What can you do to promote Fair Trade?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537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Mindful Eating &amp;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Think about…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How we’re all connected</a:t>
            </a:r>
          </a:p>
          <a:p>
            <a:r>
              <a:rPr lang="en-US" dirty="0" smtClean="0"/>
              <a:t>How our choices impact upon others</a:t>
            </a:r>
          </a:p>
          <a:p>
            <a:r>
              <a:rPr lang="en-US" dirty="0" smtClean="0"/>
              <a:t>The lives you’re making a difference in by eating Fairly Traded chocolate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598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Bingo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 9 squares	</a:t>
            </a:r>
          </a:p>
          <a:p>
            <a:pPr marL="0" indent="0" algn="ctr">
              <a:buNone/>
            </a:pPr>
            <a:r>
              <a:rPr lang="en-US" dirty="0" smtClean="0"/>
              <a:t>5 minutes</a:t>
            </a:r>
          </a:p>
          <a:p>
            <a:pPr marL="0" indent="0" algn="ctr">
              <a:buNone/>
            </a:pPr>
            <a:r>
              <a:rPr lang="en-US" dirty="0" smtClean="0"/>
              <a:t>Try your best to find a different person for each square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6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Map a Few 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556" y="1935163"/>
            <a:ext cx="7366887" cy="4389437"/>
          </a:xfrm>
        </p:spPr>
      </p:pic>
    </p:spTree>
    <p:extLst>
      <p:ext uri="{BB962C8B-B14F-4D97-AF65-F5344CB8AC3E}">
        <p14:creationId xmlns:p14="http://schemas.microsoft.com/office/powerpoint/2010/main" val="792486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Back…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What do you remember about the quote                             from Dr. Martin Luther King that the                               7</a:t>
            </a:r>
            <a:r>
              <a:rPr lang="en-US" baseline="30000" dirty="0" smtClean="0"/>
              <a:t>th</a:t>
            </a:r>
            <a:r>
              <a:rPr lang="en-US" dirty="0" smtClean="0"/>
              <a:t> Graders read this morning?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89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We’re All Connected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That means our choices affect other people.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We can </a:t>
            </a:r>
            <a:r>
              <a:rPr lang="en-US" u="sng" dirty="0" smtClean="0"/>
              <a:t>choose</a:t>
            </a:r>
            <a:r>
              <a:rPr lang="en-US" dirty="0" smtClean="0"/>
              <a:t> to make a better 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358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Can Make A Difference Through Our Food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What are some of things people consider when choosing food to buy at the grocery store?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For example, people might consider price…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21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Where was it produced and processed</a:t>
            </a:r>
          </a:p>
          <a:p>
            <a:r>
              <a:rPr lang="en-US" dirty="0" smtClean="0"/>
              <a:t>What impact does it have on the environment (packaging, how far it traveled, etc.)</a:t>
            </a:r>
          </a:p>
          <a:p>
            <a:r>
              <a:rPr lang="en-US" dirty="0" smtClean="0"/>
              <a:t>Its nutritional value</a:t>
            </a:r>
          </a:p>
          <a:p>
            <a:r>
              <a:rPr lang="en-US" dirty="0" smtClean="0"/>
              <a:t>Whether it’s organic</a:t>
            </a:r>
          </a:p>
          <a:p>
            <a:r>
              <a:rPr lang="en-US" dirty="0" smtClean="0"/>
              <a:t>How the workers who grew it/made it were treated</a:t>
            </a:r>
          </a:p>
        </p:txBody>
      </p:sp>
    </p:spTree>
    <p:extLst>
      <p:ext uri="{BB962C8B-B14F-4D97-AF65-F5344CB8AC3E}">
        <p14:creationId xmlns:p14="http://schemas.microsoft.com/office/powerpoint/2010/main" val="2735769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in Your Shopping Bag?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These are items that might be found in the              average grocery bag.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Look at yours to find out where it came from – it’s COUNTRY of ORIGIN,                                                   NOT the location of its distributor.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67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Carefully place your product on its country or origin on the map on the floor.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If you’re not sure, ask for help.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212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483</Words>
  <Application>Microsoft Office PowerPoint</Application>
  <PresentationFormat>On-screen Show (4:3)</PresentationFormat>
  <Paragraphs>88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Educating Ourselves</vt:lpstr>
      <vt:lpstr>Human Bingo</vt:lpstr>
      <vt:lpstr>Let’s Map a Few Results</vt:lpstr>
      <vt:lpstr>Think Back…</vt:lpstr>
      <vt:lpstr>So, We’re All Connected</vt:lpstr>
      <vt:lpstr>We Can Make A Difference Through Our Food Choices</vt:lpstr>
      <vt:lpstr>Some Considerations</vt:lpstr>
      <vt:lpstr>What’s in Your Shopping Bag?</vt:lpstr>
      <vt:lpstr>Map It</vt:lpstr>
      <vt:lpstr>What Do You Notice?</vt:lpstr>
      <vt:lpstr>They’re Food “Staples”</vt:lpstr>
      <vt:lpstr>Fair Trade Logos</vt:lpstr>
      <vt:lpstr>Fair Trade</vt:lpstr>
      <vt:lpstr>Fair Trade</vt:lpstr>
      <vt:lpstr>Media: 1st U.S. Fair Trade Town</vt:lpstr>
      <vt:lpstr>Fair Trade Schools</vt:lpstr>
      <vt:lpstr>MPFS and Fair Trade</vt:lpstr>
      <vt:lpstr>Pair &amp; Share</vt:lpstr>
      <vt:lpstr>Mindful Eating &amp; Reflection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Educating Ourselves</dc:title>
  <dc:creator>Randy</dc:creator>
  <cp:lastModifiedBy>Randy</cp:lastModifiedBy>
  <cp:revision>8</cp:revision>
  <dcterms:created xsi:type="dcterms:W3CDTF">2014-01-14T17:37:49Z</dcterms:created>
  <dcterms:modified xsi:type="dcterms:W3CDTF">2014-01-14T19:52:52Z</dcterms:modified>
</cp:coreProperties>
</file>