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74" r:id="rId4"/>
  </p:sldMasterIdLst>
  <p:notesMasterIdLst>
    <p:notesMasterId r:id="rId12"/>
  </p:notesMasterIdLst>
  <p:handoutMasterIdLst>
    <p:handoutMasterId r:id="rId13"/>
  </p:handoutMasterIdLst>
  <p:sldIdLst>
    <p:sldId id="559" r:id="rId5"/>
    <p:sldId id="659" r:id="rId6"/>
    <p:sldId id="657" r:id="rId7"/>
    <p:sldId id="660" r:id="rId8"/>
    <p:sldId id="655" r:id="rId9"/>
    <p:sldId id="662" r:id="rId10"/>
    <p:sldId id="658" r:id="rId1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4" userDrawn="1">
          <p15:clr>
            <a:srgbClr val="A4A3A4"/>
          </p15:clr>
        </p15:guide>
        <p15:guide id="2" orient="horz" pos="3072" userDrawn="1">
          <p15:clr>
            <a:srgbClr val="A4A3A4"/>
          </p15:clr>
        </p15:guide>
        <p15:guide id="3" pos="2200" userDrawn="1">
          <p15:clr>
            <a:srgbClr val="A4A3A4"/>
          </p15:clr>
        </p15:guide>
        <p15:guide id="4" orient="horz" pos="1720" userDrawn="1">
          <p15:clr>
            <a:srgbClr val="A4A3A4"/>
          </p15:clr>
        </p15:guide>
        <p15:guide id="5" orient="horz" pos="64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ather Walker" initials="HW" lastIdx="3" clrIdx="0">
    <p:extLst>
      <p:ext uri="{19B8F6BF-5375-455C-9EA6-DF929625EA0E}">
        <p15:presenceInfo xmlns:p15="http://schemas.microsoft.com/office/powerpoint/2012/main" userId="S::hwalker@fairtradeusa.org::95b25a20-7567-4256-bb10-08cfbfb739f9" providerId="AD"/>
      </p:ext>
    </p:extLst>
  </p:cmAuthor>
  <p:cmAuthor id="2" name="Emilie Normand" initials="EN" lastIdx="17" clrIdx="1">
    <p:extLst>
      <p:ext uri="{19B8F6BF-5375-455C-9EA6-DF929625EA0E}">
        <p15:presenceInfo xmlns:p15="http://schemas.microsoft.com/office/powerpoint/2012/main" userId="S::enormand@fairtradeusa.org::cee4d024-bb0d-40f9-9f41-bf9443124670" providerId="AD"/>
      </p:ext>
    </p:extLst>
  </p:cmAuthor>
  <p:cmAuthor id="3" name="Victoria Solbert" initials="VS" lastIdx="4" clrIdx="2">
    <p:extLst>
      <p:ext uri="{19B8F6BF-5375-455C-9EA6-DF929625EA0E}">
        <p15:presenceInfo xmlns:p15="http://schemas.microsoft.com/office/powerpoint/2012/main" userId="S::vsolbert@fairtradeusa.org::6feaca5c-4599-4e7c-90fe-599073ff7752" providerId="AD"/>
      </p:ext>
    </p:extLst>
  </p:cmAuthor>
  <p:cmAuthor id="4" name="Britain Richardson" initials="BR" lastIdx="6" clrIdx="3">
    <p:extLst>
      <p:ext uri="{19B8F6BF-5375-455C-9EA6-DF929625EA0E}">
        <p15:presenceInfo xmlns:p15="http://schemas.microsoft.com/office/powerpoint/2012/main" userId="S::brichardson@fairtradeusa.org::935cf613-f80d-488c-94ab-3351a1786826" providerId="AD"/>
      </p:ext>
    </p:extLst>
  </p:cmAuthor>
  <p:cmAuthor id="5" name="Melinda Baublitz" initials="MB" lastIdx="1" clrIdx="4">
    <p:extLst>
      <p:ext uri="{19B8F6BF-5375-455C-9EA6-DF929625EA0E}">
        <p15:presenceInfo xmlns:p15="http://schemas.microsoft.com/office/powerpoint/2012/main" userId="S::mbaublitz@fairtradeusa.org::32ec2d9d-43a7-468a-83b6-402265c896e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93AD"/>
    <a:srgbClr val="38BBDB"/>
    <a:srgbClr val="313D7F"/>
    <a:srgbClr val="38373A"/>
    <a:srgbClr val="39373A"/>
    <a:srgbClr val="487410"/>
    <a:srgbClr val="6B9D2B"/>
    <a:srgbClr val="F5F5F5"/>
    <a:srgbClr val="FF796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3256DF-24A1-4EF4-94FD-F074A5AE6E12}" v="4" dt="2025-09-03T18:03:23.852"/>
    <p1510:client id="{9D439A28-10E7-437F-83E8-9DF2B5760B3C}" v="1051" dt="2025-09-03T18:59:59.4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928" autoAdjust="0"/>
    <p:restoredTop sz="96327" autoAdjust="0"/>
  </p:normalViewPr>
  <p:slideViewPr>
    <p:cSldViewPr snapToGrid="0">
      <p:cViewPr varScale="1">
        <p:scale>
          <a:sx n="84" d="100"/>
          <a:sy n="84" d="100"/>
        </p:scale>
        <p:origin x="348" y="48"/>
      </p:cViewPr>
      <p:guideLst>
        <p:guide orient="horz" pos="214"/>
        <p:guide orient="horz" pos="3072"/>
        <p:guide pos="2200"/>
        <p:guide orient="horz" pos="1720"/>
        <p:guide orient="horz" pos="645"/>
      </p:guideLst>
    </p:cSldViewPr>
  </p:slideViewPr>
  <p:notesTextViewPr>
    <p:cViewPr>
      <p:scale>
        <a:sx n="1" d="1"/>
        <a:sy n="1" d="1"/>
      </p:scale>
      <p:origin x="0" y="0"/>
    </p:cViewPr>
  </p:notesTextViewPr>
  <p:sorterViewPr>
    <p:cViewPr>
      <p:scale>
        <a:sx n="132" d="100"/>
        <a:sy n="132" d="100"/>
      </p:scale>
      <p:origin x="0" y="0"/>
    </p:cViewPr>
  </p:sorterViewPr>
  <p:notesViewPr>
    <p:cSldViewPr snapToGrid="0">
      <p:cViewPr varScale="1">
        <p:scale>
          <a:sx n="53" d="100"/>
          <a:sy n="53" d="100"/>
        </p:scale>
        <p:origin x="-295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tum Robinson" userId="O8WN5H4FreWthesKEB8a7M7HjNSPi5IZNNju7gO2Bps=" providerId="None" clId="Web-{94616F52-693C-4E07-982D-1D8A01004A8D}"/>
    <pc:docChg chg="modSld">
      <pc:chgData name="Tatum Robinson" userId="O8WN5H4FreWthesKEB8a7M7HjNSPi5IZNNju7gO2Bps=" providerId="None" clId="Web-{94616F52-693C-4E07-982D-1D8A01004A8D}" dt="2025-08-22T21:01:15.979" v="35" actId="1076"/>
      <pc:docMkLst>
        <pc:docMk/>
      </pc:docMkLst>
      <pc:sldChg chg="addSp delSp modSp">
        <pc:chgData name="Tatum Robinson" userId="O8WN5H4FreWthesKEB8a7M7HjNSPi5IZNNju7gO2Bps=" providerId="None" clId="Web-{94616F52-693C-4E07-982D-1D8A01004A8D}" dt="2025-08-22T21:01:15.979" v="35" actId="1076"/>
        <pc:sldMkLst>
          <pc:docMk/>
          <pc:sldMk cId="1923973932" sldId="655"/>
        </pc:sldMkLst>
        <pc:picChg chg="mod">
          <ac:chgData name="Tatum Robinson" userId="O8WN5H4FreWthesKEB8a7M7HjNSPi5IZNNju7gO2Bps=" providerId="None" clId="Web-{94616F52-693C-4E07-982D-1D8A01004A8D}" dt="2025-08-22T21:00:37.460" v="23" actId="1076"/>
          <ac:picMkLst>
            <pc:docMk/>
            <pc:sldMk cId="1923973932" sldId="655"/>
            <ac:picMk id="6" creationId="{5624ABCA-6C8F-A14D-E1E4-028C2D0F51E3}"/>
          </ac:picMkLst>
        </pc:picChg>
        <pc:picChg chg="add mod">
          <ac:chgData name="Tatum Robinson" userId="O8WN5H4FreWthesKEB8a7M7HjNSPi5IZNNju7gO2Bps=" providerId="None" clId="Web-{94616F52-693C-4E07-982D-1D8A01004A8D}" dt="2025-08-22T21:01:15.979" v="35" actId="1076"/>
          <ac:picMkLst>
            <pc:docMk/>
            <pc:sldMk cId="1923973932" sldId="655"/>
            <ac:picMk id="8" creationId="{C3ACA3FD-5536-C802-F632-FEA65D634B2D}"/>
          </ac:picMkLst>
        </pc:picChg>
      </pc:sldChg>
    </pc:docChg>
  </pc:docChgLst>
  <pc:docChgLst>
    <pc:chgData name="Beatriz Pleités" userId="hcG9Y8g47CazxiHB981ErKINwa3OrjcLZ0JyuGppyVQ=" providerId="None" clId="Web-{9D439A28-10E7-437F-83E8-9DF2B5760B3C}"/>
    <pc:docChg chg="modSld">
      <pc:chgData name="Beatriz Pleités" userId="hcG9Y8g47CazxiHB981ErKINwa3OrjcLZ0JyuGppyVQ=" providerId="None" clId="Web-{9D439A28-10E7-437F-83E8-9DF2B5760B3C}" dt="2025-09-03T18:59:59.418" v="539" actId="20577"/>
      <pc:docMkLst>
        <pc:docMk/>
      </pc:docMkLst>
      <pc:sldChg chg="modSp">
        <pc:chgData name="Beatriz Pleités" userId="hcG9Y8g47CazxiHB981ErKINwa3OrjcLZ0JyuGppyVQ=" providerId="None" clId="Web-{9D439A28-10E7-437F-83E8-9DF2B5760B3C}" dt="2025-09-03T18:59:59.418" v="539" actId="20577"/>
        <pc:sldMkLst>
          <pc:docMk/>
          <pc:sldMk cId="3868735194" sldId="559"/>
        </pc:sldMkLst>
        <pc:spChg chg="mod">
          <ac:chgData name="Beatriz Pleités" userId="hcG9Y8g47CazxiHB981ErKINwa3OrjcLZ0JyuGppyVQ=" providerId="None" clId="Web-{9D439A28-10E7-437F-83E8-9DF2B5760B3C}" dt="2025-09-03T18:59:59.418" v="539" actId="20577"/>
          <ac:spMkLst>
            <pc:docMk/>
            <pc:sldMk cId="3868735194" sldId="559"/>
            <ac:spMk id="5" creationId="{B586AA12-B825-EDC6-9E36-13B228CB579D}"/>
          </ac:spMkLst>
        </pc:spChg>
      </pc:sldChg>
      <pc:sldChg chg="modSp">
        <pc:chgData name="Beatriz Pleités" userId="hcG9Y8g47CazxiHB981ErKINwa3OrjcLZ0JyuGppyVQ=" providerId="None" clId="Web-{9D439A28-10E7-437F-83E8-9DF2B5760B3C}" dt="2025-09-03T18:42:48.583" v="517" actId="20577"/>
        <pc:sldMkLst>
          <pc:docMk/>
          <pc:sldMk cId="2235217241" sldId="657"/>
        </pc:sldMkLst>
        <pc:spChg chg="mod">
          <ac:chgData name="Beatriz Pleités" userId="hcG9Y8g47CazxiHB981ErKINwa3OrjcLZ0JyuGppyVQ=" providerId="None" clId="Web-{9D439A28-10E7-437F-83E8-9DF2B5760B3C}" dt="2025-09-03T18:42:48.583" v="517" actId="20577"/>
          <ac:spMkLst>
            <pc:docMk/>
            <pc:sldMk cId="2235217241" sldId="657"/>
            <ac:spMk id="9" creationId="{2B146932-6065-5ECD-EA1F-E702D9868681}"/>
          </ac:spMkLst>
        </pc:spChg>
      </pc:sldChg>
      <pc:sldChg chg="modSp">
        <pc:chgData name="Beatriz Pleités" userId="hcG9Y8g47CazxiHB981ErKINwa3OrjcLZ0JyuGppyVQ=" providerId="None" clId="Web-{9D439A28-10E7-437F-83E8-9DF2B5760B3C}" dt="2025-09-03T18:44:18.602" v="533" actId="20577"/>
        <pc:sldMkLst>
          <pc:docMk/>
          <pc:sldMk cId="811455639" sldId="658"/>
        </pc:sldMkLst>
        <pc:spChg chg="mod">
          <ac:chgData name="Beatriz Pleités" userId="hcG9Y8g47CazxiHB981ErKINwa3OrjcLZ0JyuGppyVQ=" providerId="None" clId="Web-{9D439A28-10E7-437F-83E8-9DF2B5760B3C}" dt="2025-09-03T18:44:18.602" v="533" actId="20577"/>
          <ac:spMkLst>
            <pc:docMk/>
            <pc:sldMk cId="811455639" sldId="658"/>
            <ac:spMk id="9" creationId="{2B146932-6065-5ECD-EA1F-E702D9868681}"/>
          </ac:spMkLst>
        </pc:spChg>
      </pc:sldChg>
      <pc:sldChg chg="modSp">
        <pc:chgData name="Beatriz Pleités" userId="hcG9Y8g47CazxiHB981ErKINwa3OrjcLZ0JyuGppyVQ=" providerId="None" clId="Web-{9D439A28-10E7-437F-83E8-9DF2B5760B3C}" dt="2025-09-03T18:42:30.582" v="508" actId="20577"/>
        <pc:sldMkLst>
          <pc:docMk/>
          <pc:sldMk cId="2625272792" sldId="659"/>
        </pc:sldMkLst>
        <pc:spChg chg="mod">
          <ac:chgData name="Beatriz Pleités" userId="hcG9Y8g47CazxiHB981ErKINwa3OrjcLZ0JyuGppyVQ=" providerId="None" clId="Web-{9D439A28-10E7-437F-83E8-9DF2B5760B3C}" dt="2025-09-03T18:42:30.582" v="508" actId="20577"/>
          <ac:spMkLst>
            <pc:docMk/>
            <pc:sldMk cId="2625272792" sldId="659"/>
            <ac:spMk id="9" creationId="{2B146932-6065-5ECD-EA1F-E702D9868681}"/>
          </ac:spMkLst>
        </pc:spChg>
      </pc:sldChg>
      <pc:sldChg chg="modSp">
        <pc:chgData name="Beatriz Pleités" userId="hcG9Y8g47CazxiHB981ErKINwa3OrjcLZ0JyuGppyVQ=" providerId="None" clId="Web-{9D439A28-10E7-437F-83E8-9DF2B5760B3C}" dt="2025-09-03T18:43:43.444" v="525" actId="20577"/>
        <pc:sldMkLst>
          <pc:docMk/>
          <pc:sldMk cId="1554106879" sldId="660"/>
        </pc:sldMkLst>
        <pc:spChg chg="mod">
          <ac:chgData name="Beatriz Pleités" userId="hcG9Y8g47CazxiHB981ErKINwa3OrjcLZ0JyuGppyVQ=" providerId="None" clId="Web-{9D439A28-10E7-437F-83E8-9DF2B5760B3C}" dt="2025-09-03T18:43:43.444" v="525" actId="20577"/>
          <ac:spMkLst>
            <pc:docMk/>
            <pc:sldMk cId="1554106879" sldId="660"/>
            <ac:spMk id="9" creationId="{2B146932-6065-5ECD-EA1F-E702D9868681}"/>
          </ac:spMkLst>
        </pc:spChg>
      </pc:sldChg>
      <pc:sldChg chg="modSp">
        <pc:chgData name="Beatriz Pleités" userId="hcG9Y8g47CazxiHB981ErKINwa3OrjcLZ0JyuGppyVQ=" providerId="None" clId="Web-{9D439A28-10E7-437F-83E8-9DF2B5760B3C}" dt="2025-09-03T18:44:05.898" v="531" actId="20577"/>
        <pc:sldMkLst>
          <pc:docMk/>
          <pc:sldMk cId="4253102016" sldId="662"/>
        </pc:sldMkLst>
        <pc:spChg chg="mod">
          <ac:chgData name="Beatriz Pleités" userId="hcG9Y8g47CazxiHB981ErKINwa3OrjcLZ0JyuGppyVQ=" providerId="None" clId="Web-{9D439A28-10E7-437F-83E8-9DF2B5760B3C}" dt="2025-09-03T18:44:05.898" v="531" actId="20577"/>
          <ac:spMkLst>
            <pc:docMk/>
            <pc:sldMk cId="4253102016" sldId="662"/>
            <ac:spMk id="9" creationId="{2B146932-6065-5ECD-EA1F-E702D9868681}"/>
          </ac:spMkLst>
        </pc:spChg>
      </pc:sldChg>
    </pc:docChg>
  </pc:docChgLst>
  <pc:docChgLst>
    <pc:chgData name="William Linstead Goldsmith" userId="JMdcNpPEFQmQKIM5Ozz4p8tO3ZLZgHt52ZIpEDMAZmU=" providerId="None" clId="Web-{5B3256DF-24A1-4EF4-94FD-F074A5AE6E12}"/>
    <pc:docChg chg="modSld">
      <pc:chgData name="William Linstead Goldsmith" userId="JMdcNpPEFQmQKIM5Ozz4p8tO3ZLZgHt52ZIpEDMAZmU=" providerId="None" clId="Web-{5B3256DF-24A1-4EF4-94FD-F074A5AE6E12}" dt="2025-09-03T18:03:18.445" v="0" actId="20577"/>
      <pc:docMkLst>
        <pc:docMk/>
      </pc:docMkLst>
      <pc:sldChg chg="modSp">
        <pc:chgData name="William Linstead Goldsmith" userId="JMdcNpPEFQmQKIM5Ozz4p8tO3ZLZgHt52ZIpEDMAZmU=" providerId="None" clId="Web-{5B3256DF-24A1-4EF4-94FD-F074A5AE6E12}" dt="2025-09-03T18:03:18.445" v="0" actId="20577"/>
        <pc:sldMkLst>
          <pc:docMk/>
          <pc:sldMk cId="811455639" sldId="658"/>
        </pc:sldMkLst>
        <pc:spChg chg="mod">
          <ac:chgData name="William Linstead Goldsmith" userId="JMdcNpPEFQmQKIM5Ozz4p8tO3ZLZgHt52ZIpEDMAZmU=" providerId="None" clId="Web-{5B3256DF-24A1-4EF4-94FD-F074A5AE6E12}" dt="2025-09-03T18:03:18.445" v="0" actId="20577"/>
          <ac:spMkLst>
            <pc:docMk/>
            <pc:sldMk cId="811455639" sldId="658"/>
            <ac:spMk id="9" creationId="{2B146932-6065-5ECD-EA1F-E702D9868681}"/>
          </ac:spMkLst>
        </pc:spChg>
      </pc:sldChg>
    </pc:docChg>
  </pc:docChgLst>
  <pc:docChgLst>
    <pc:chgData name="Beatriz Pleités" userId="hcG9Y8g47CazxiHB981ErKINwa3OrjcLZ0JyuGppyVQ=" providerId="None" clId="Web-{CE31AADA-5325-4689-A280-9469C6285CF3}"/>
    <pc:docChg chg="modSld">
      <pc:chgData name="Beatriz Pleités" userId="hcG9Y8g47CazxiHB981ErKINwa3OrjcLZ0JyuGppyVQ=" providerId="None" clId="Web-{CE31AADA-5325-4689-A280-9469C6285CF3}" dt="2025-08-20T21:41:15.605" v="158"/>
      <pc:docMkLst>
        <pc:docMk/>
      </pc:docMkLst>
      <pc:sldChg chg="modSp">
        <pc:chgData name="Beatriz Pleités" userId="hcG9Y8g47CazxiHB981ErKINwa3OrjcLZ0JyuGppyVQ=" providerId="None" clId="Web-{CE31AADA-5325-4689-A280-9469C6285CF3}" dt="2025-08-20T21:29:10.816" v="0" actId="14100"/>
        <pc:sldMkLst>
          <pc:docMk/>
          <pc:sldMk cId="3868735194" sldId="559"/>
        </pc:sldMkLst>
        <pc:spChg chg="mod">
          <ac:chgData name="Beatriz Pleités" userId="hcG9Y8g47CazxiHB981ErKINwa3OrjcLZ0JyuGppyVQ=" providerId="None" clId="Web-{CE31AADA-5325-4689-A280-9469C6285CF3}" dt="2025-08-20T21:29:10.816" v="0" actId="14100"/>
          <ac:spMkLst>
            <pc:docMk/>
            <pc:sldMk cId="3868735194" sldId="559"/>
            <ac:spMk id="5" creationId="{B586AA12-B825-EDC6-9E36-13B228CB579D}"/>
          </ac:spMkLst>
        </pc:spChg>
      </pc:sldChg>
      <pc:sldChg chg="modSp">
        <pc:chgData name="Beatriz Pleités" userId="hcG9Y8g47CazxiHB981ErKINwa3OrjcLZ0JyuGppyVQ=" providerId="None" clId="Web-{CE31AADA-5325-4689-A280-9469C6285CF3}" dt="2025-08-20T21:34:15.732" v="84" actId="20577"/>
        <pc:sldMkLst>
          <pc:docMk/>
          <pc:sldMk cId="2235217241" sldId="657"/>
        </pc:sldMkLst>
        <pc:spChg chg="mod">
          <ac:chgData name="Beatriz Pleités" userId="hcG9Y8g47CazxiHB981ErKINwa3OrjcLZ0JyuGppyVQ=" providerId="None" clId="Web-{CE31AADA-5325-4689-A280-9469C6285CF3}" dt="2025-08-20T21:34:15.732" v="84" actId="20577"/>
          <ac:spMkLst>
            <pc:docMk/>
            <pc:sldMk cId="2235217241" sldId="657"/>
            <ac:spMk id="9" creationId="{2B146932-6065-5ECD-EA1F-E702D9868681}"/>
          </ac:spMkLst>
        </pc:spChg>
      </pc:sldChg>
      <pc:sldChg chg="modSp">
        <pc:chgData name="Beatriz Pleités" userId="hcG9Y8g47CazxiHB981ErKINwa3OrjcLZ0JyuGppyVQ=" providerId="None" clId="Web-{CE31AADA-5325-4689-A280-9469C6285CF3}" dt="2025-08-20T21:37:23.785" v="117" actId="20577"/>
        <pc:sldMkLst>
          <pc:docMk/>
          <pc:sldMk cId="2625272792" sldId="659"/>
        </pc:sldMkLst>
        <pc:spChg chg="mod">
          <ac:chgData name="Beatriz Pleités" userId="hcG9Y8g47CazxiHB981ErKINwa3OrjcLZ0JyuGppyVQ=" providerId="None" clId="Web-{CE31AADA-5325-4689-A280-9469C6285CF3}" dt="2025-08-20T21:37:23.785" v="117" actId="20577"/>
          <ac:spMkLst>
            <pc:docMk/>
            <pc:sldMk cId="2625272792" sldId="659"/>
            <ac:spMk id="9" creationId="{2B146932-6065-5ECD-EA1F-E702D9868681}"/>
          </ac:spMkLst>
        </pc:spChg>
      </pc:sldChg>
      <pc:sldChg chg="addSp delSp modSp">
        <pc:chgData name="Beatriz Pleités" userId="hcG9Y8g47CazxiHB981ErKINwa3OrjcLZ0JyuGppyVQ=" providerId="None" clId="Web-{CE31AADA-5325-4689-A280-9469C6285CF3}" dt="2025-08-20T21:41:15.605" v="158"/>
        <pc:sldMkLst>
          <pc:docMk/>
          <pc:sldMk cId="1554106879" sldId="660"/>
        </pc:sldMkLst>
        <pc:spChg chg="mod">
          <ac:chgData name="Beatriz Pleités" userId="hcG9Y8g47CazxiHB981ErKINwa3OrjcLZ0JyuGppyVQ=" providerId="None" clId="Web-{CE31AADA-5325-4689-A280-9469C6285CF3}" dt="2025-08-20T21:41:06.699" v="156" actId="20577"/>
          <ac:spMkLst>
            <pc:docMk/>
            <pc:sldMk cId="1554106879" sldId="660"/>
            <ac:spMk id="9" creationId="{2B146932-6065-5ECD-EA1F-E702D9868681}"/>
          </ac:spMkLst>
        </pc:spChg>
      </pc:sldChg>
    </pc:docChg>
  </pc:docChgLst>
  <pc:docChgLst>
    <pc:chgData name="Beatriz Pleités" userId="hcG9Y8g47CazxiHB981ErKINwa3OrjcLZ0JyuGppyVQ=" providerId="None" clId="Web-{A3F11BAB-AC04-48AE-95B5-6430C78E7AF1}"/>
    <pc:docChg chg="modSld">
      <pc:chgData name="Beatriz Pleités" userId="hcG9Y8g47CazxiHB981ErKINwa3OrjcLZ0JyuGppyVQ=" providerId="None" clId="Web-{A3F11BAB-AC04-48AE-95B5-6430C78E7AF1}" dt="2025-08-22T19:38:00.216" v="132" actId="20577"/>
      <pc:docMkLst>
        <pc:docMk/>
      </pc:docMkLst>
      <pc:sldChg chg="addSp delSp modSp">
        <pc:chgData name="Beatriz Pleités" userId="hcG9Y8g47CazxiHB981ErKINwa3OrjcLZ0JyuGppyVQ=" providerId="None" clId="Web-{A3F11BAB-AC04-48AE-95B5-6430C78E7AF1}" dt="2025-08-22T18:45:38.339" v="96" actId="1076"/>
        <pc:sldMkLst>
          <pc:docMk/>
          <pc:sldMk cId="3868735194" sldId="559"/>
        </pc:sldMkLst>
        <pc:picChg chg="add mod">
          <ac:chgData name="Beatriz Pleités" userId="hcG9Y8g47CazxiHB981ErKINwa3OrjcLZ0JyuGppyVQ=" providerId="None" clId="Web-{A3F11BAB-AC04-48AE-95B5-6430C78E7AF1}" dt="2025-08-22T18:45:38.339" v="96" actId="1076"/>
          <ac:picMkLst>
            <pc:docMk/>
            <pc:sldMk cId="3868735194" sldId="559"/>
            <ac:picMk id="8" creationId="{6819B093-7AAF-59C5-7FC3-CBD993528050}"/>
          </ac:picMkLst>
        </pc:picChg>
      </pc:sldChg>
      <pc:sldChg chg="addSp delSp modSp">
        <pc:chgData name="Beatriz Pleités" userId="hcG9Y8g47CazxiHB981ErKINwa3OrjcLZ0JyuGppyVQ=" providerId="None" clId="Web-{A3F11BAB-AC04-48AE-95B5-6430C78E7AF1}" dt="2025-08-22T19:38:00.216" v="132" actId="20577"/>
        <pc:sldMkLst>
          <pc:docMk/>
          <pc:sldMk cId="1923973932" sldId="655"/>
        </pc:sldMkLst>
        <pc:spChg chg="mod">
          <ac:chgData name="Beatriz Pleités" userId="hcG9Y8g47CazxiHB981ErKINwa3OrjcLZ0JyuGppyVQ=" providerId="None" clId="Web-{A3F11BAB-AC04-48AE-95B5-6430C78E7AF1}" dt="2025-08-22T19:38:00.216" v="132" actId="20577"/>
          <ac:spMkLst>
            <pc:docMk/>
            <pc:sldMk cId="1923973932" sldId="655"/>
            <ac:spMk id="25" creationId="{692CF228-2DA2-AA1A-EC1C-8E128234FA7D}"/>
          </ac:spMkLst>
        </pc:spChg>
        <pc:picChg chg="add mod">
          <ac:chgData name="Beatriz Pleités" userId="hcG9Y8g47CazxiHB981ErKINwa3OrjcLZ0JyuGppyVQ=" providerId="None" clId="Web-{A3F11BAB-AC04-48AE-95B5-6430C78E7AF1}" dt="2025-08-22T18:50:01.726" v="126" actId="1076"/>
          <ac:picMkLst>
            <pc:docMk/>
            <pc:sldMk cId="1923973932" sldId="655"/>
            <ac:picMk id="7" creationId="{15F976B0-B86B-B466-1D18-A216E9171E48}"/>
          </ac:picMkLst>
        </pc:picChg>
      </pc:sldChg>
      <pc:sldChg chg="addSp delSp modSp">
        <pc:chgData name="Beatriz Pleités" userId="hcG9Y8g47CazxiHB981ErKINwa3OrjcLZ0JyuGppyVQ=" providerId="None" clId="Web-{A3F11BAB-AC04-48AE-95B5-6430C78E7AF1}" dt="2025-08-22T18:46:25.762" v="101" actId="1076"/>
        <pc:sldMkLst>
          <pc:docMk/>
          <pc:sldMk cId="2625272792" sldId="659"/>
        </pc:sldMkLst>
        <pc:picChg chg="add mod">
          <ac:chgData name="Beatriz Pleités" userId="hcG9Y8g47CazxiHB981ErKINwa3OrjcLZ0JyuGppyVQ=" providerId="None" clId="Web-{A3F11BAB-AC04-48AE-95B5-6430C78E7AF1}" dt="2025-08-22T18:46:25.762" v="101" actId="1076"/>
          <ac:picMkLst>
            <pc:docMk/>
            <pc:sldMk cId="2625272792" sldId="659"/>
            <ac:picMk id="2" creationId="{D0BC70D5-70AD-E034-D6BE-7232EAD125B1}"/>
          </ac:picMkLst>
        </pc:picChg>
      </pc:sldChg>
      <pc:sldChg chg="addSp delSp modSp">
        <pc:chgData name="Beatriz Pleités" userId="hcG9Y8g47CazxiHB981ErKINwa3OrjcLZ0JyuGppyVQ=" providerId="None" clId="Web-{A3F11BAB-AC04-48AE-95B5-6430C78E7AF1}" dt="2025-08-22T18:49:16.878" v="118" actId="1076"/>
        <pc:sldMkLst>
          <pc:docMk/>
          <pc:sldMk cId="1554106879" sldId="660"/>
        </pc:sldMkLst>
        <pc:picChg chg="add mod modCrop">
          <ac:chgData name="Beatriz Pleités" userId="hcG9Y8g47CazxiHB981ErKINwa3OrjcLZ0JyuGppyVQ=" providerId="None" clId="Web-{A3F11BAB-AC04-48AE-95B5-6430C78E7AF1}" dt="2025-08-22T18:49:16.878" v="118" actId="1076"/>
          <ac:picMkLst>
            <pc:docMk/>
            <pc:sldMk cId="1554106879" sldId="660"/>
            <ac:picMk id="2" creationId="{36D836D4-A970-046C-9F26-092F68EBB741}"/>
          </ac:picMkLst>
        </pc:picChg>
      </pc:sldChg>
      <pc:sldChg chg="modSp">
        <pc:chgData name="Beatriz Pleités" userId="hcG9Y8g47CazxiHB981ErKINwa3OrjcLZ0JyuGppyVQ=" providerId="None" clId="Web-{A3F11BAB-AC04-48AE-95B5-6430C78E7AF1}" dt="2025-08-22T17:56:30.033" v="89"/>
        <pc:sldMkLst>
          <pc:docMk/>
          <pc:sldMk cId="4253102016" sldId="662"/>
        </pc:sldMkLst>
        <pc:spChg chg="mod">
          <ac:chgData name="Beatriz Pleités" userId="hcG9Y8g47CazxiHB981ErKINwa3OrjcLZ0JyuGppyVQ=" providerId="None" clId="Web-{A3F11BAB-AC04-48AE-95B5-6430C78E7AF1}" dt="2025-08-22T17:56:30.033" v="89"/>
          <ac:spMkLst>
            <pc:docMk/>
            <pc:sldMk cId="4253102016" sldId="662"/>
            <ac:spMk id="2" creationId="{A57A605C-8DB0-7892-F46D-9FC9A8EDD3CC}"/>
          </ac:spMkLst>
        </pc:spChg>
        <pc:spChg chg="mod">
          <ac:chgData name="Beatriz Pleités" userId="hcG9Y8g47CazxiHB981ErKINwa3OrjcLZ0JyuGppyVQ=" providerId="None" clId="Web-{A3F11BAB-AC04-48AE-95B5-6430C78E7AF1}" dt="2025-08-22T17:18:31.667" v="57" actId="20577"/>
          <ac:spMkLst>
            <pc:docMk/>
            <pc:sldMk cId="4253102016" sldId="662"/>
            <ac:spMk id="9" creationId="{2B146932-6065-5ECD-EA1F-E702D9868681}"/>
          </ac:spMkLst>
        </pc:spChg>
      </pc:sldChg>
    </pc:docChg>
  </pc:docChgLst>
  <pc:docChgLst>
    <pc:chgData name="Tatum Robinson" userId="O8WN5H4FreWthesKEB8a7M7HjNSPi5IZNNju7gO2Bps=" providerId="None" clId="Web-{31B0DE99-B85D-4B9A-AC87-E5D2A28B9759}"/>
    <pc:docChg chg="modSld">
      <pc:chgData name="Tatum Robinson" userId="O8WN5H4FreWthesKEB8a7M7HjNSPi5IZNNju7gO2Bps=" providerId="None" clId="Web-{31B0DE99-B85D-4B9A-AC87-E5D2A28B9759}" dt="2025-08-22T21:01:37.692" v="1" actId="14100"/>
      <pc:docMkLst>
        <pc:docMk/>
      </pc:docMkLst>
      <pc:sldChg chg="modSp">
        <pc:chgData name="Tatum Robinson" userId="O8WN5H4FreWthesKEB8a7M7HjNSPi5IZNNju7gO2Bps=" providerId="None" clId="Web-{31B0DE99-B85D-4B9A-AC87-E5D2A28B9759}" dt="2025-08-22T21:01:37.692" v="1" actId="14100"/>
        <pc:sldMkLst>
          <pc:docMk/>
          <pc:sldMk cId="1923973932" sldId="655"/>
        </pc:sldMkLst>
        <pc:picChg chg="mod">
          <ac:chgData name="Tatum Robinson" userId="O8WN5H4FreWthesKEB8a7M7HjNSPi5IZNNju7gO2Bps=" providerId="None" clId="Web-{31B0DE99-B85D-4B9A-AC87-E5D2A28B9759}" dt="2025-08-22T21:01:37.692" v="1" actId="14100"/>
          <ac:picMkLst>
            <pc:docMk/>
            <pc:sldMk cId="1923973932" sldId="655"/>
            <ac:picMk id="8" creationId="{C3ACA3FD-5536-C802-F632-FEA65D634B2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093954A-C201-EB40-9459-342C786798D2}" type="datetimeFigureOut">
              <a:rPr lang="en-US" smtClean="0"/>
              <a:t>9/3/2025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a:t>Internal Use Only, Confidential &amp; Proprietary Information, 2021</a:t>
            </a: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F52853C-6216-544B-82BE-E4DDDB9FF424}" type="slidenum">
              <a:rPr lang="en-US" smtClean="0"/>
              <a:t>‹#›</a:t>
            </a:fld>
            <a:endParaRPr lang="en-US" dirty="0"/>
          </a:p>
        </p:txBody>
      </p:sp>
    </p:spTree>
    <p:extLst>
      <p:ext uri="{BB962C8B-B14F-4D97-AF65-F5344CB8AC3E}">
        <p14:creationId xmlns:p14="http://schemas.microsoft.com/office/powerpoint/2010/main" val="178966205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JM"/>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7D0FC4-79A4-4CD6-9D21-6D2AFDDF42EC}" type="datetimeFigureOut">
              <a:rPr lang="en-JM" smtClean="0"/>
              <a:t>3/9/2025</a:t>
            </a:fld>
            <a:endParaRPr lang="en-JM"/>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JM"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a:t>Internal Use Only, Confidential &amp; Proprietary Information, 2021</a:t>
            </a:r>
            <a:endParaRPr lang="en-JM"/>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A829E4-7B8F-48ED-BCF8-1C0A3C644052}" type="slidenum">
              <a:rPr lang="en-JM" smtClean="0"/>
              <a:t>‹#›</a:t>
            </a:fld>
            <a:endParaRPr lang="en-JM"/>
          </a:p>
        </p:txBody>
      </p:sp>
    </p:spTree>
    <p:extLst>
      <p:ext uri="{BB962C8B-B14F-4D97-AF65-F5344CB8AC3E}">
        <p14:creationId xmlns:p14="http://schemas.microsoft.com/office/powerpoint/2010/main" val="487037923"/>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Project Overview:</a:t>
            </a:r>
          </a:p>
          <a:p>
            <a:r>
              <a:rPr lang="en-US" dirty="0">
                <a:cs typeface="Calibri"/>
              </a:rPr>
              <a:t>- Goal is to have an  up-to-date, easily digestible, topline comparison of FTUSA and a handful of our top competitive certifications.</a:t>
            </a:r>
          </a:p>
          <a:p>
            <a:r>
              <a:rPr lang="en-US" dirty="0">
                <a:cs typeface="Calibri"/>
              </a:rPr>
              <a:t>- Realize that in order to deliver topline guidance, thorough research mush be conducted, so we understand that this is not an inconsequential ask.  However, this tool will help onboard new employees, educate prospective partners, and provide guidance to existing partners.</a:t>
            </a:r>
          </a:p>
          <a:p>
            <a:r>
              <a:rPr lang="en-US" dirty="0">
                <a:cs typeface="Calibri"/>
              </a:rPr>
              <a:t>- Hope that we can summarize key differentiators for each certification with 1-2 bullet points per focus area, as well as with some kind of a visual grading system that will enable readers to identify areas of prioritization/de-prioritization at a glance.</a:t>
            </a:r>
          </a:p>
          <a:p>
            <a:r>
              <a:rPr lang="en-US" dirty="0">
                <a:cs typeface="Calibri"/>
              </a:rPr>
              <a:t>- Believe that a positive tone and voice will be most beneficial, even as it relates to other certifications, as we can assume this document may fall into others' hands without our approval.</a:t>
            </a:r>
          </a:p>
          <a:p>
            <a:r>
              <a:rPr lang="en-US" dirty="0">
                <a:cs typeface="Calibri"/>
              </a:rPr>
              <a:t>- Would welcome annual updates to these slides so that they are current and relevant.</a:t>
            </a:r>
          </a:p>
        </p:txBody>
      </p:sp>
      <p:sp>
        <p:nvSpPr>
          <p:cNvPr id="4" name="Slide Number Placeholder 3"/>
          <p:cNvSpPr>
            <a:spLocks noGrp="1"/>
          </p:cNvSpPr>
          <p:nvPr>
            <p:ph type="sldNum" sz="quarter" idx="5"/>
          </p:nvPr>
        </p:nvSpPr>
        <p:spPr/>
        <p:txBody>
          <a:bodyPr/>
          <a:lstStyle/>
          <a:p>
            <a:fld id="{FEA829E4-7B8F-48ED-BCF8-1C0A3C644052}" type="slidenum">
              <a:rPr lang="en-JM" smtClean="0"/>
              <a:t>1</a:t>
            </a:fld>
            <a:endParaRPr lang="en-JM"/>
          </a:p>
        </p:txBody>
      </p:sp>
      <p:sp>
        <p:nvSpPr>
          <p:cNvPr id="5" name="Footer Placeholder 4">
            <a:extLst>
              <a:ext uri="{FF2B5EF4-FFF2-40B4-BE49-F238E27FC236}">
                <a16:creationId xmlns:a16="http://schemas.microsoft.com/office/drawing/2014/main" id="{47672900-0E37-4861-9CDB-7C990AE46BB2}"/>
              </a:ext>
            </a:extLst>
          </p:cNvPr>
          <p:cNvSpPr>
            <a:spLocks noGrp="1"/>
          </p:cNvSpPr>
          <p:nvPr>
            <p:ph type="ftr" sz="quarter" idx="4"/>
          </p:nvPr>
        </p:nvSpPr>
        <p:spPr/>
        <p:txBody>
          <a:bodyPr/>
          <a:lstStyle/>
          <a:p>
            <a:r>
              <a:rPr lang="en-US"/>
              <a:t>Internal Use Only, Confidential &amp; Proprietary Information, 2021</a:t>
            </a:r>
            <a:endParaRPr lang="en-JM"/>
          </a:p>
        </p:txBody>
      </p:sp>
    </p:spTree>
    <p:extLst>
      <p:ext uri="{BB962C8B-B14F-4D97-AF65-F5344CB8AC3E}">
        <p14:creationId xmlns:p14="http://schemas.microsoft.com/office/powerpoint/2010/main" val="1544941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NMI stat is 50% of consumers look for proof – is that compelling enough?</a:t>
            </a:r>
          </a:p>
        </p:txBody>
      </p:sp>
      <p:sp>
        <p:nvSpPr>
          <p:cNvPr id="4" name="Slide Number Placeholder 3"/>
          <p:cNvSpPr>
            <a:spLocks noGrp="1"/>
          </p:cNvSpPr>
          <p:nvPr>
            <p:ph type="sldNum" sz="quarter" idx="5"/>
          </p:nvPr>
        </p:nvSpPr>
        <p:spPr/>
        <p:txBody>
          <a:bodyPr/>
          <a:lstStyle/>
          <a:p>
            <a:fld id="{FEA829E4-7B8F-48ED-BCF8-1C0A3C644052}" type="slidenum">
              <a:rPr lang="en-JM" smtClean="0"/>
              <a:t>2</a:t>
            </a:fld>
            <a:endParaRPr lang="en-JM"/>
          </a:p>
        </p:txBody>
      </p:sp>
      <p:sp>
        <p:nvSpPr>
          <p:cNvPr id="5" name="Footer Placeholder 4">
            <a:extLst>
              <a:ext uri="{FF2B5EF4-FFF2-40B4-BE49-F238E27FC236}">
                <a16:creationId xmlns:a16="http://schemas.microsoft.com/office/drawing/2014/main" id="{B2EF5CF1-F3CE-4754-A636-1EEEFB7628AF}"/>
              </a:ext>
            </a:extLst>
          </p:cNvPr>
          <p:cNvSpPr>
            <a:spLocks noGrp="1"/>
          </p:cNvSpPr>
          <p:nvPr>
            <p:ph type="ftr" sz="quarter" idx="4"/>
          </p:nvPr>
        </p:nvSpPr>
        <p:spPr/>
        <p:txBody>
          <a:bodyPr/>
          <a:lstStyle/>
          <a:p>
            <a:r>
              <a:rPr lang="en-US"/>
              <a:t>Internal Use Only, Confidential &amp; Proprietary Information, 2021</a:t>
            </a:r>
            <a:endParaRPr lang="en-JM"/>
          </a:p>
        </p:txBody>
      </p:sp>
    </p:spTree>
    <p:extLst>
      <p:ext uri="{BB962C8B-B14F-4D97-AF65-F5344CB8AC3E}">
        <p14:creationId xmlns:p14="http://schemas.microsoft.com/office/powerpoint/2010/main" val="139777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NMI stat is 50% of consumers look for proof – is that compelling enough?</a:t>
            </a:r>
          </a:p>
        </p:txBody>
      </p:sp>
      <p:sp>
        <p:nvSpPr>
          <p:cNvPr id="4" name="Slide Number Placeholder 3"/>
          <p:cNvSpPr>
            <a:spLocks noGrp="1"/>
          </p:cNvSpPr>
          <p:nvPr>
            <p:ph type="sldNum" sz="quarter" idx="5"/>
          </p:nvPr>
        </p:nvSpPr>
        <p:spPr/>
        <p:txBody>
          <a:bodyPr/>
          <a:lstStyle/>
          <a:p>
            <a:fld id="{FEA829E4-7B8F-48ED-BCF8-1C0A3C644052}" type="slidenum">
              <a:rPr lang="en-JM" smtClean="0"/>
              <a:t>3</a:t>
            </a:fld>
            <a:endParaRPr lang="en-JM"/>
          </a:p>
        </p:txBody>
      </p:sp>
      <p:sp>
        <p:nvSpPr>
          <p:cNvPr id="5" name="Footer Placeholder 4">
            <a:extLst>
              <a:ext uri="{FF2B5EF4-FFF2-40B4-BE49-F238E27FC236}">
                <a16:creationId xmlns:a16="http://schemas.microsoft.com/office/drawing/2014/main" id="{B2EF5CF1-F3CE-4754-A636-1EEEFB7628AF}"/>
              </a:ext>
            </a:extLst>
          </p:cNvPr>
          <p:cNvSpPr>
            <a:spLocks noGrp="1"/>
          </p:cNvSpPr>
          <p:nvPr>
            <p:ph type="ftr" sz="quarter" idx="4"/>
          </p:nvPr>
        </p:nvSpPr>
        <p:spPr/>
        <p:txBody>
          <a:bodyPr/>
          <a:lstStyle/>
          <a:p>
            <a:r>
              <a:rPr lang="en-US"/>
              <a:t>Internal Use Only, Confidential &amp; Proprietary Information, 2021</a:t>
            </a:r>
            <a:endParaRPr lang="en-JM"/>
          </a:p>
        </p:txBody>
      </p:sp>
    </p:spTree>
    <p:extLst>
      <p:ext uri="{BB962C8B-B14F-4D97-AF65-F5344CB8AC3E}">
        <p14:creationId xmlns:p14="http://schemas.microsoft.com/office/powerpoint/2010/main" val="2766841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NMI stat is 50% of consumers look for proof – is that compelling enough?</a:t>
            </a:r>
          </a:p>
        </p:txBody>
      </p:sp>
      <p:sp>
        <p:nvSpPr>
          <p:cNvPr id="4" name="Slide Number Placeholder 3"/>
          <p:cNvSpPr>
            <a:spLocks noGrp="1"/>
          </p:cNvSpPr>
          <p:nvPr>
            <p:ph type="sldNum" sz="quarter" idx="5"/>
          </p:nvPr>
        </p:nvSpPr>
        <p:spPr/>
        <p:txBody>
          <a:bodyPr/>
          <a:lstStyle/>
          <a:p>
            <a:fld id="{FEA829E4-7B8F-48ED-BCF8-1C0A3C644052}" type="slidenum">
              <a:rPr lang="en-JM" smtClean="0"/>
              <a:t>4</a:t>
            </a:fld>
            <a:endParaRPr lang="en-JM"/>
          </a:p>
        </p:txBody>
      </p:sp>
      <p:sp>
        <p:nvSpPr>
          <p:cNvPr id="5" name="Footer Placeholder 4">
            <a:extLst>
              <a:ext uri="{FF2B5EF4-FFF2-40B4-BE49-F238E27FC236}">
                <a16:creationId xmlns:a16="http://schemas.microsoft.com/office/drawing/2014/main" id="{B2EF5CF1-F3CE-4754-A636-1EEEFB7628AF}"/>
              </a:ext>
            </a:extLst>
          </p:cNvPr>
          <p:cNvSpPr>
            <a:spLocks noGrp="1"/>
          </p:cNvSpPr>
          <p:nvPr>
            <p:ph type="ftr" sz="quarter" idx="4"/>
          </p:nvPr>
        </p:nvSpPr>
        <p:spPr/>
        <p:txBody>
          <a:bodyPr/>
          <a:lstStyle/>
          <a:p>
            <a:r>
              <a:rPr lang="en-US"/>
              <a:t>Internal Use Only, Confidential &amp; Proprietary Information, 2021</a:t>
            </a:r>
            <a:endParaRPr lang="en-JM"/>
          </a:p>
        </p:txBody>
      </p:sp>
    </p:spTree>
    <p:extLst>
      <p:ext uri="{BB962C8B-B14F-4D97-AF65-F5344CB8AC3E}">
        <p14:creationId xmlns:p14="http://schemas.microsoft.com/office/powerpoint/2010/main" val="1170471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EA829E4-7B8F-48ED-BCF8-1C0A3C644052}" type="slidenum">
              <a:rPr lang="en-JM" smtClean="0"/>
              <a:t>5</a:t>
            </a:fld>
            <a:endParaRPr lang="en-JM"/>
          </a:p>
        </p:txBody>
      </p:sp>
      <p:sp>
        <p:nvSpPr>
          <p:cNvPr id="5" name="Footer Placeholder 4">
            <a:extLst>
              <a:ext uri="{FF2B5EF4-FFF2-40B4-BE49-F238E27FC236}">
                <a16:creationId xmlns:a16="http://schemas.microsoft.com/office/drawing/2014/main" id="{283ABC0A-0D51-42F5-A982-74CCE549E217}"/>
              </a:ext>
            </a:extLst>
          </p:cNvPr>
          <p:cNvSpPr>
            <a:spLocks noGrp="1"/>
          </p:cNvSpPr>
          <p:nvPr>
            <p:ph type="ftr" sz="quarter" idx="4"/>
          </p:nvPr>
        </p:nvSpPr>
        <p:spPr/>
        <p:txBody>
          <a:bodyPr/>
          <a:lstStyle/>
          <a:p>
            <a:r>
              <a:rPr lang="en-US"/>
              <a:t>Internal Use Only, Confidential &amp; Proprietary Information, 2021</a:t>
            </a:r>
            <a:endParaRPr lang="en-JM"/>
          </a:p>
        </p:txBody>
      </p:sp>
    </p:spTree>
    <p:extLst>
      <p:ext uri="{BB962C8B-B14F-4D97-AF65-F5344CB8AC3E}">
        <p14:creationId xmlns:p14="http://schemas.microsoft.com/office/powerpoint/2010/main" val="4137733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NMI stat is 50% of consumers look for proof – is that compelling enough?</a:t>
            </a:r>
          </a:p>
        </p:txBody>
      </p:sp>
      <p:sp>
        <p:nvSpPr>
          <p:cNvPr id="4" name="Slide Number Placeholder 3"/>
          <p:cNvSpPr>
            <a:spLocks noGrp="1"/>
          </p:cNvSpPr>
          <p:nvPr>
            <p:ph type="sldNum" sz="quarter" idx="5"/>
          </p:nvPr>
        </p:nvSpPr>
        <p:spPr/>
        <p:txBody>
          <a:bodyPr/>
          <a:lstStyle/>
          <a:p>
            <a:fld id="{FEA829E4-7B8F-48ED-BCF8-1C0A3C644052}" type="slidenum">
              <a:rPr lang="en-JM" smtClean="0"/>
              <a:t>6</a:t>
            </a:fld>
            <a:endParaRPr lang="en-JM"/>
          </a:p>
        </p:txBody>
      </p:sp>
      <p:sp>
        <p:nvSpPr>
          <p:cNvPr id="5" name="Footer Placeholder 4">
            <a:extLst>
              <a:ext uri="{FF2B5EF4-FFF2-40B4-BE49-F238E27FC236}">
                <a16:creationId xmlns:a16="http://schemas.microsoft.com/office/drawing/2014/main" id="{B2EF5CF1-F3CE-4754-A636-1EEEFB7628AF}"/>
              </a:ext>
            </a:extLst>
          </p:cNvPr>
          <p:cNvSpPr>
            <a:spLocks noGrp="1"/>
          </p:cNvSpPr>
          <p:nvPr>
            <p:ph type="ftr" sz="quarter" idx="4"/>
          </p:nvPr>
        </p:nvSpPr>
        <p:spPr/>
        <p:txBody>
          <a:bodyPr/>
          <a:lstStyle/>
          <a:p>
            <a:r>
              <a:rPr lang="en-US"/>
              <a:t>Internal Use Only, Confidential &amp; Proprietary Information, 2021</a:t>
            </a:r>
            <a:endParaRPr lang="en-JM"/>
          </a:p>
        </p:txBody>
      </p:sp>
    </p:spTree>
    <p:extLst>
      <p:ext uri="{BB962C8B-B14F-4D97-AF65-F5344CB8AC3E}">
        <p14:creationId xmlns:p14="http://schemas.microsoft.com/office/powerpoint/2010/main" val="3336781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NMI stat is 50% of consumers look for proof – is that compelling enough?</a:t>
            </a:r>
          </a:p>
        </p:txBody>
      </p:sp>
      <p:sp>
        <p:nvSpPr>
          <p:cNvPr id="4" name="Slide Number Placeholder 3"/>
          <p:cNvSpPr>
            <a:spLocks noGrp="1"/>
          </p:cNvSpPr>
          <p:nvPr>
            <p:ph type="sldNum" sz="quarter" idx="5"/>
          </p:nvPr>
        </p:nvSpPr>
        <p:spPr/>
        <p:txBody>
          <a:bodyPr/>
          <a:lstStyle/>
          <a:p>
            <a:fld id="{FEA829E4-7B8F-48ED-BCF8-1C0A3C644052}" type="slidenum">
              <a:rPr lang="en-JM" smtClean="0"/>
              <a:t>7</a:t>
            </a:fld>
            <a:endParaRPr lang="en-JM"/>
          </a:p>
        </p:txBody>
      </p:sp>
      <p:sp>
        <p:nvSpPr>
          <p:cNvPr id="5" name="Footer Placeholder 4">
            <a:extLst>
              <a:ext uri="{FF2B5EF4-FFF2-40B4-BE49-F238E27FC236}">
                <a16:creationId xmlns:a16="http://schemas.microsoft.com/office/drawing/2014/main" id="{B2EF5CF1-F3CE-4754-A636-1EEEFB7628AF}"/>
              </a:ext>
            </a:extLst>
          </p:cNvPr>
          <p:cNvSpPr>
            <a:spLocks noGrp="1"/>
          </p:cNvSpPr>
          <p:nvPr>
            <p:ph type="ftr" sz="quarter" idx="4"/>
          </p:nvPr>
        </p:nvSpPr>
        <p:spPr/>
        <p:txBody>
          <a:bodyPr/>
          <a:lstStyle/>
          <a:p>
            <a:r>
              <a:rPr lang="en-US"/>
              <a:t>Internal Use Only, Confidential &amp; Proprietary Information, 2021</a:t>
            </a:r>
            <a:endParaRPr lang="en-JM"/>
          </a:p>
        </p:txBody>
      </p:sp>
    </p:spTree>
    <p:extLst>
      <p:ext uri="{BB962C8B-B14F-4D97-AF65-F5344CB8AC3E}">
        <p14:creationId xmlns:p14="http://schemas.microsoft.com/office/powerpoint/2010/main" val="242446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Full Photo Pag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4FC6006F-0A71-4590-9BE8-45AFFF35FC77}"/>
              </a:ext>
            </a:extLst>
          </p:cNvPr>
          <p:cNvSpPr txBox="1">
            <a:spLocks/>
          </p:cNvSpPr>
          <p:nvPr userDrawn="1"/>
        </p:nvSpPr>
        <p:spPr>
          <a:xfrm>
            <a:off x="8549174" y="4767263"/>
            <a:ext cx="442425" cy="273844"/>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FA63F-D961-664B-BF2A-E5992FB92845}" type="slidenum">
              <a:rPr lang="en-US" smtClean="0"/>
              <a:pPr/>
              <a:t>‹#›</a:t>
            </a:fld>
            <a:endParaRPr lang="en-US" dirty="0"/>
          </a:p>
        </p:txBody>
      </p:sp>
    </p:spTree>
    <p:extLst>
      <p:ext uri="{BB962C8B-B14F-4D97-AF65-F5344CB8AC3E}">
        <p14:creationId xmlns:p14="http://schemas.microsoft.com/office/powerpoint/2010/main" val="1105600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sp>
        <p:nvSpPr>
          <p:cNvPr id="8" name="Picture Placeholder 11"/>
          <p:cNvSpPr>
            <a:spLocks noGrp="1"/>
          </p:cNvSpPr>
          <p:nvPr>
            <p:ph type="pic" sz="quarter" idx="14" hasCustomPrompt="1"/>
          </p:nvPr>
        </p:nvSpPr>
        <p:spPr>
          <a:xfrm>
            <a:off x="5105400" y="342900"/>
            <a:ext cx="2743200" cy="4800600"/>
          </a:xfrm>
        </p:spPr>
        <p:txBody>
          <a:bodyPr>
            <a:normAutofit/>
          </a:bodyPr>
          <a:lstStyle>
            <a:lvl1pPr marL="0" indent="0">
              <a:buFontTx/>
              <a:buNone/>
              <a:defRPr sz="900" baseline="0">
                <a:latin typeface="Arial" panose="020B0604020202020204" pitchFamily="34" charset="0"/>
                <a:ea typeface="Arial" panose="020B0604020202020204" pitchFamily="34" charset="0"/>
                <a:cs typeface="Arial" panose="020B0604020202020204" pitchFamily="34" charset="0"/>
              </a:defRPr>
            </a:lvl1pPr>
          </a:lstStyle>
          <a:p>
            <a:r>
              <a:rPr lang="en-US" dirty="0"/>
              <a:t>Add picture</a:t>
            </a:r>
          </a:p>
        </p:txBody>
      </p:sp>
      <p:sp>
        <p:nvSpPr>
          <p:cNvPr id="12" name="Text Placeholder 17"/>
          <p:cNvSpPr>
            <a:spLocks noGrp="1"/>
          </p:cNvSpPr>
          <p:nvPr>
            <p:ph type="body" sz="quarter" idx="23" hasCustomPrompt="1"/>
          </p:nvPr>
        </p:nvSpPr>
        <p:spPr>
          <a:xfrm>
            <a:off x="533401" y="4357550"/>
            <a:ext cx="3733800" cy="228599"/>
          </a:xfrm>
        </p:spPr>
        <p:txBody>
          <a:bodyPr>
            <a:noAutofit/>
          </a:bodyPr>
          <a:lstStyle>
            <a:lvl1pPr marL="0" indent="0" algn="l">
              <a:lnSpc>
                <a:spcPct val="100000"/>
              </a:lnSpc>
              <a:spcBef>
                <a:spcPts val="1000"/>
              </a:spcBef>
              <a:buFontTx/>
              <a:buNone/>
              <a:defRPr sz="1000" b="0">
                <a:solidFill>
                  <a:srgbClr val="39373A"/>
                </a:solidFill>
                <a:latin typeface="Arial" charset="0"/>
                <a:ea typeface="Arial" charset="0"/>
                <a:cs typeface="Arial"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n-JM" dirty="0"/>
              <a:t>Click to edit text</a:t>
            </a:r>
          </a:p>
        </p:txBody>
      </p:sp>
      <p:sp>
        <p:nvSpPr>
          <p:cNvPr id="13" name="Text Placeholder 17"/>
          <p:cNvSpPr>
            <a:spLocks noGrp="1"/>
          </p:cNvSpPr>
          <p:nvPr>
            <p:ph type="body" sz="quarter" idx="24" hasCustomPrompt="1"/>
          </p:nvPr>
        </p:nvSpPr>
        <p:spPr>
          <a:xfrm>
            <a:off x="533401" y="1507872"/>
            <a:ext cx="3733800" cy="1154227"/>
          </a:xfrm>
        </p:spPr>
        <p:txBody>
          <a:bodyPr>
            <a:noAutofit/>
          </a:bodyPr>
          <a:lstStyle>
            <a:lvl1pPr marL="0" indent="0" algn="l">
              <a:lnSpc>
                <a:spcPct val="100000"/>
              </a:lnSpc>
              <a:spcBef>
                <a:spcPts val="1000"/>
              </a:spcBef>
              <a:buFontTx/>
              <a:buNone/>
              <a:defRPr sz="3200" b="1">
                <a:solidFill>
                  <a:srgbClr val="313D7F"/>
                </a:solidFill>
                <a:latin typeface="+mj-lt"/>
                <a:ea typeface="Arial" charset="0"/>
                <a:cs typeface="Arial"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n-JM" dirty="0"/>
              <a:t>Click to edit title</a:t>
            </a:r>
          </a:p>
        </p:txBody>
      </p:sp>
      <p:sp>
        <p:nvSpPr>
          <p:cNvPr id="15" name="Text Placeholder 17"/>
          <p:cNvSpPr>
            <a:spLocks noGrp="1"/>
          </p:cNvSpPr>
          <p:nvPr>
            <p:ph type="body" sz="quarter" idx="26" hasCustomPrompt="1"/>
          </p:nvPr>
        </p:nvSpPr>
        <p:spPr>
          <a:xfrm rot="5400000">
            <a:off x="7692148" y="1050997"/>
            <a:ext cx="1626547" cy="210354"/>
          </a:xfrm>
        </p:spPr>
        <p:txBody>
          <a:bodyPr>
            <a:noAutofit/>
          </a:bodyPr>
          <a:lstStyle>
            <a:lvl1pPr marL="0" indent="0" algn="l">
              <a:lnSpc>
                <a:spcPct val="100000"/>
              </a:lnSpc>
              <a:spcBef>
                <a:spcPts val="1000"/>
              </a:spcBef>
              <a:buFontTx/>
              <a:buNone/>
              <a:defRPr sz="1000" b="1">
                <a:solidFill>
                  <a:srgbClr val="39373A"/>
                </a:solidFill>
                <a:latin typeface="Arial" charset="0"/>
                <a:ea typeface="Arial" charset="0"/>
                <a:cs typeface="Arial"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n-JM" dirty="0"/>
              <a:t>Click to edit text</a:t>
            </a:r>
          </a:p>
        </p:txBody>
      </p:sp>
      <p:pic>
        <p:nvPicPr>
          <p:cNvPr id="18" name="Picture 17">
            <a:extLst>
              <a:ext uri="{FF2B5EF4-FFF2-40B4-BE49-F238E27FC236}">
                <a16:creationId xmlns:a16="http://schemas.microsoft.com/office/drawing/2014/main" id="{12F0BAC7-D518-694C-875C-991B1F0ECB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342900"/>
            <a:ext cx="495998" cy="685800"/>
          </a:xfrm>
          <a:prstGeom prst="rect">
            <a:avLst/>
          </a:prstGeom>
        </p:spPr>
      </p:pic>
      <p:sp>
        <p:nvSpPr>
          <p:cNvPr id="11" name="Slide Number Placeholder 5">
            <a:extLst>
              <a:ext uri="{FF2B5EF4-FFF2-40B4-BE49-F238E27FC236}">
                <a16:creationId xmlns:a16="http://schemas.microsoft.com/office/drawing/2014/main" id="{B95368B6-2248-43C0-984E-882A7B3B8C67}"/>
              </a:ext>
            </a:extLst>
          </p:cNvPr>
          <p:cNvSpPr txBox="1">
            <a:spLocks/>
          </p:cNvSpPr>
          <p:nvPr userDrawn="1"/>
        </p:nvSpPr>
        <p:spPr>
          <a:xfrm>
            <a:off x="8549174" y="4767263"/>
            <a:ext cx="442425" cy="273844"/>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FA63F-D961-664B-BF2A-E5992FB9284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Page w/2 Logos">
    <p:spTree>
      <p:nvGrpSpPr>
        <p:cNvPr id="1" name=""/>
        <p:cNvGrpSpPr/>
        <p:nvPr/>
      </p:nvGrpSpPr>
      <p:grpSpPr>
        <a:xfrm>
          <a:off x="0" y="0"/>
          <a:ext cx="0" cy="0"/>
          <a:chOff x="0" y="0"/>
          <a:chExt cx="0" cy="0"/>
        </a:xfrm>
      </p:grpSpPr>
      <p:sp>
        <p:nvSpPr>
          <p:cNvPr id="17" name="Text Placeholder 17">
            <a:extLst>
              <a:ext uri="{FF2B5EF4-FFF2-40B4-BE49-F238E27FC236}">
                <a16:creationId xmlns:a16="http://schemas.microsoft.com/office/drawing/2014/main" id="{E86B3A59-B3E7-704D-9EA9-9302C47B9834}"/>
              </a:ext>
            </a:extLst>
          </p:cNvPr>
          <p:cNvSpPr>
            <a:spLocks noGrp="1"/>
          </p:cNvSpPr>
          <p:nvPr>
            <p:ph type="body" sz="quarter" idx="23"/>
          </p:nvPr>
        </p:nvSpPr>
        <p:spPr>
          <a:xfrm>
            <a:off x="533401" y="4357550"/>
            <a:ext cx="3733800" cy="228599"/>
          </a:xfrm>
        </p:spPr>
        <p:txBody>
          <a:bodyPr>
            <a:noAutofit/>
          </a:bodyPr>
          <a:lstStyle>
            <a:lvl1pPr marL="0" indent="0" algn="l">
              <a:lnSpc>
                <a:spcPct val="100000"/>
              </a:lnSpc>
              <a:spcBef>
                <a:spcPts val="1000"/>
              </a:spcBef>
              <a:buFontTx/>
              <a:buNone/>
              <a:defRPr sz="1000" b="0">
                <a:solidFill>
                  <a:srgbClr val="39373A"/>
                </a:solidFill>
                <a:latin typeface="Arial" charset="0"/>
                <a:ea typeface="Arial" charset="0"/>
                <a:cs typeface="Arial"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JM" dirty="0"/>
          </a:p>
        </p:txBody>
      </p:sp>
      <p:sp>
        <p:nvSpPr>
          <p:cNvPr id="23" name="Picture Placeholder 2">
            <a:extLst>
              <a:ext uri="{FF2B5EF4-FFF2-40B4-BE49-F238E27FC236}">
                <a16:creationId xmlns:a16="http://schemas.microsoft.com/office/drawing/2014/main" id="{69F4EEF2-3A6F-7845-B802-8F7885FB97EC}"/>
              </a:ext>
            </a:extLst>
          </p:cNvPr>
          <p:cNvSpPr>
            <a:spLocks noGrp="1"/>
          </p:cNvSpPr>
          <p:nvPr>
            <p:ph type="pic" idx="1" hasCustomPrompt="1"/>
          </p:nvPr>
        </p:nvSpPr>
        <p:spPr>
          <a:xfrm>
            <a:off x="1428642" y="343660"/>
            <a:ext cx="658939" cy="685935"/>
          </a:xfrm>
        </p:spPr>
        <p:txBody>
          <a:bodyPr>
            <a:normAutofit/>
          </a:bodyPr>
          <a:lstStyle>
            <a:lvl1pPr marL="0" indent="0">
              <a:buNone/>
              <a:defRPr sz="900">
                <a:latin typeface="Arial" charset="0"/>
                <a:ea typeface="Arial" charset="0"/>
                <a:cs typeface="Arial"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Add another logo</a:t>
            </a:r>
          </a:p>
        </p:txBody>
      </p:sp>
      <p:sp>
        <p:nvSpPr>
          <p:cNvPr id="9" name="Picture Placeholder 11">
            <a:extLst>
              <a:ext uri="{FF2B5EF4-FFF2-40B4-BE49-F238E27FC236}">
                <a16:creationId xmlns:a16="http://schemas.microsoft.com/office/drawing/2014/main" id="{8286CF17-ACFA-EF4C-ABA9-BA4D74631E27}"/>
              </a:ext>
            </a:extLst>
          </p:cNvPr>
          <p:cNvSpPr>
            <a:spLocks noGrp="1"/>
          </p:cNvSpPr>
          <p:nvPr>
            <p:ph type="pic" sz="quarter" idx="14" hasCustomPrompt="1"/>
          </p:nvPr>
        </p:nvSpPr>
        <p:spPr>
          <a:xfrm>
            <a:off x="5105400" y="342900"/>
            <a:ext cx="2743200" cy="4800600"/>
          </a:xfrm>
        </p:spPr>
        <p:txBody>
          <a:bodyPr>
            <a:normAutofit/>
          </a:bodyPr>
          <a:lstStyle>
            <a:lvl1pPr marL="0" indent="0">
              <a:buFontTx/>
              <a:buNone/>
              <a:defRPr sz="900" baseline="0">
                <a:latin typeface="Arial" panose="020B0604020202020204" pitchFamily="34" charset="0"/>
                <a:ea typeface="Arial" panose="020B0604020202020204" pitchFamily="34" charset="0"/>
                <a:cs typeface="Arial" panose="020B0604020202020204" pitchFamily="34" charset="0"/>
              </a:defRPr>
            </a:lvl1pPr>
          </a:lstStyle>
          <a:p>
            <a:r>
              <a:rPr lang="en-US" dirty="0"/>
              <a:t>Add picture</a:t>
            </a:r>
          </a:p>
        </p:txBody>
      </p:sp>
      <p:sp>
        <p:nvSpPr>
          <p:cNvPr id="10" name="Text Placeholder 17">
            <a:extLst>
              <a:ext uri="{FF2B5EF4-FFF2-40B4-BE49-F238E27FC236}">
                <a16:creationId xmlns:a16="http://schemas.microsoft.com/office/drawing/2014/main" id="{3D118504-3176-3F4D-BB81-1EE9642B65E0}"/>
              </a:ext>
            </a:extLst>
          </p:cNvPr>
          <p:cNvSpPr>
            <a:spLocks noGrp="1"/>
          </p:cNvSpPr>
          <p:nvPr>
            <p:ph type="body" sz="quarter" idx="24" hasCustomPrompt="1"/>
          </p:nvPr>
        </p:nvSpPr>
        <p:spPr>
          <a:xfrm>
            <a:off x="533401" y="1507872"/>
            <a:ext cx="3733800" cy="1154227"/>
          </a:xfrm>
        </p:spPr>
        <p:txBody>
          <a:bodyPr>
            <a:noAutofit/>
          </a:bodyPr>
          <a:lstStyle>
            <a:lvl1pPr marL="0" indent="0" algn="l">
              <a:lnSpc>
                <a:spcPct val="100000"/>
              </a:lnSpc>
              <a:spcBef>
                <a:spcPts val="1000"/>
              </a:spcBef>
              <a:buFontTx/>
              <a:buNone/>
              <a:defRPr sz="3200" b="1">
                <a:solidFill>
                  <a:srgbClr val="313D7F"/>
                </a:solidFill>
                <a:latin typeface="+mj-lt"/>
                <a:ea typeface="Arial" charset="0"/>
                <a:cs typeface="Arial"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n-JM" dirty="0"/>
              <a:t>Click to edit title</a:t>
            </a:r>
          </a:p>
        </p:txBody>
      </p:sp>
      <p:sp>
        <p:nvSpPr>
          <p:cNvPr id="11" name="Text Placeholder 17">
            <a:extLst>
              <a:ext uri="{FF2B5EF4-FFF2-40B4-BE49-F238E27FC236}">
                <a16:creationId xmlns:a16="http://schemas.microsoft.com/office/drawing/2014/main" id="{6E86ED4A-2A8F-9E41-8451-8171AC3E18B4}"/>
              </a:ext>
            </a:extLst>
          </p:cNvPr>
          <p:cNvSpPr>
            <a:spLocks noGrp="1"/>
          </p:cNvSpPr>
          <p:nvPr>
            <p:ph type="body" sz="quarter" idx="26" hasCustomPrompt="1"/>
          </p:nvPr>
        </p:nvSpPr>
        <p:spPr>
          <a:xfrm rot="5400000">
            <a:off x="7692148" y="1050997"/>
            <a:ext cx="1626547" cy="210354"/>
          </a:xfrm>
        </p:spPr>
        <p:txBody>
          <a:bodyPr>
            <a:noAutofit/>
          </a:bodyPr>
          <a:lstStyle>
            <a:lvl1pPr marL="0" indent="0" algn="l">
              <a:lnSpc>
                <a:spcPct val="100000"/>
              </a:lnSpc>
              <a:spcBef>
                <a:spcPts val="1000"/>
              </a:spcBef>
              <a:buFontTx/>
              <a:buNone/>
              <a:defRPr sz="1000" b="1">
                <a:solidFill>
                  <a:srgbClr val="39373A"/>
                </a:solidFill>
                <a:latin typeface="Arial" charset="0"/>
                <a:ea typeface="Arial" charset="0"/>
                <a:cs typeface="Arial"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n-JM" dirty="0"/>
              <a:t>Click to edit text</a:t>
            </a:r>
          </a:p>
        </p:txBody>
      </p:sp>
      <p:pic>
        <p:nvPicPr>
          <p:cNvPr id="12" name="Picture 11">
            <a:extLst>
              <a:ext uri="{FF2B5EF4-FFF2-40B4-BE49-F238E27FC236}">
                <a16:creationId xmlns:a16="http://schemas.microsoft.com/office/drawing/2014/main" id="{BB61476B-3626-354B-A169-2123396007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342900"/>
            <a:ext cx="495998" cy="685800"/>
          </a:xfrm>
          <a:prstGeom prst="rect">
            <a:avLst/>
          </a:prstGeom>
        </p:spPr>
      </p:pic>
      <p:sp>
        <p:nvSpPr>
          <p:cNvPr id="14" name="Slide Number Placeholder 5">
            <a:extLst>
              <a:ext uri="{FF2B5EF4-FFF2-40B4-BE49-F238E27FC236}">
                <a16:creationId xmlns:a16="http://schemas.microsoft.com/office/drawing/2014/main" id="{A67C6E56-CDC3-4459-B58E-5E8455ECBF0D}"/>
              </a:ext>
            </a:extLst>
          </p:cNvPr>
          <p:cNvSpPr txBox="1">
            <a:spLocks/>
          </p:cNvSpPr>
          <p:nvPr userDrawn="1"/>
        </p:nvSpPr>
        <p:spPr>
          <a:xfrm>
            <a:off x="8549174" y="4767263"/>
            <a:ext cx="442425" cy="273844"/>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FA63F-D961-664B-BF2A-E5992FB92845}"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76600" y="342900"/>
            <a:ext cx="5105400" cy="552450"/>
          </a:xfrm>
        </p:spPr>
        <p:txBody>
          <a:bodyPr anchor="b">
            <a:normAutofit/>
          </a:bodyPr>
          <a:lstStyle>
            <a:lvl1pPr>
              <a:lnSpc>
                <a:spcPct val="100000"/>
              </a:lnSpc>
              <a:spcBef>
                <a:spcPts val="1000"/>
              </a:spcBef>
              <a:defRPr sz="2400" b="1">
                <a:solidFill>
                  <a:srgbClr val="313D7F"/>
                </a:solidFill>
                <a:latin typeface="+mj-lt"/>
                <a:ea typeface="Helvetica" charset="0"/>
                <a:cs typeface="Helvetica" charset="0"/>
              </a:defRPr>
            </a:lvl1pPr>
          </a:lstStyle>
          <a:p>
            <a:r>
              <a:rPr lang="en-US" dirty="0"/>
              <a:t>Click to edit title</a:t>
            </a:r>
          </a:p>
        </p:txBody>
      </p:sp>
      <p:pic>
        <p:nvPicPr>
          <p:cNvPr id="8" name="BUG-RGB.png"/>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611754" y="149779"/>
            <a:ext cx="317268" cy="437999"/>
          </a:xfrm>
          <a:prstGeom prst="rect">
            <a:avLst/>
          </a:prstGeom>
        </p:spPr>
      </p:pic>
      <p:sp>
        <p:nvSpPr>
          <p:cNvPr id="12" name="Picture Placeholder 2"/>
          <p:cNvSpPr>
            <a:spLocks noGrp="1"/>
          </p:cNvSpPr>
          <p:nvPr>
            <p:ph type="pic" idx="1" hasCustomPrompt="1"/>
          </p:nvPr>
        </p:nvSpPr>
        <p:spPr>
          <a:xfrm>
            <a:off x="0" y="342900"/>
            <a:ext cx="2743200" cy="4459433"/>
          </a:xfrm>
        </p:spPr>
        <p:txBody>
          <a:bodyPr>
            <a:normAutofit/>
          </a:bodyPr>
          <a:lstStyle>
            <a:lvl1pPr marL="0" indent="0">
              <a:buNone/>
              <a:defRPr sz="900">
                <a:latin typeface="Arial" charset="0"/>
                <a:ea typeface="Arial" charset="0"/>
                <a:cs typeface="Arial"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Add picture</a:t>
            </a:r>
          </a:p>
        </p:txBody>
      </p:sp>
      <p:sp>
        <p:nvSpPr>
          <p:cNvPr id="9" name="Content Placeholder 2">
            <a:extLst>
              <a:ext uri="{FF2B5EF4-FFF2-40B4-BE49-F238E27FC236}">
                <a16:creationId xmlns:a16="http://schemas.microsoft.com/office/drawing/2014/main" id="{483C1D0F-930C-BC45-8441-A993CA8AF94A}"/>
              </a:ext>
            </a:extLst>
          </p:cNvPr>
          <p:cNvSpPr>
            <a:spLocks noGrp="1"/>
          </p:cNvSpPr>
          <p:nvPr>
            <p:ph idx="26" hasCustomPrompt="1"/>
          </p:nvPr>
        </p:nvSpPr>
        <p:spPr>
          <a:xfrm>
            <a:off x="3276600" y="1354731"/>
            <a:ext cx="5105400" cy="3445869"/>
          </a:xfrm>
        </p:spPr>
        <p:txBody>
          <a:bodyPr>
            <a:normAutofit/>
          </a:bodyPr>
          <a:lstStyle>
            <a:lvl1pPr marL="0" indent="0">
              <a:lnSpc>
                <a:spcPct val="200000"/>
              </a:lnSpc>
              <a:spcBef>
                <a:spcPts val="1000"/>
              </a:spcBef>
              <a:buNone/>
              <a:defRPr sz="1400" b="1">
                <a:solidFill>
                  <a:srgbClr val="39373A"/>
                </a:solidFill>
                <a:latin typeface="Georgia" panose="02040502050405020303" pitchFamily="18" charset="0"/>
                <a:ea typeface="Georgia" panose="02040502050405020303" pitchFamily="18" charset="0"/>
                <a:cs typeface="Georgia" panose="02040502050405020303" pitchFamily="18" charset="0"/>
              </a:defRPr>
            </a:lvl1pPr>
            <a:lvl2pPr>
              <a:lnSpc>
                <a:spcPct val="150000"/>
              </a:lnSpc>
              <a:defRPr sz="1400" b="1">
                <a:solidFill>
                  <a:srgbClr val="39373A"/>
                </a:solidFill>
                <a:latin typeface="Georgia" panose="02040502050405020303" pitchFamily="18" charset="0"/>
                <a:ea typeface="Georgia" panose="02040502050405020303" pitchFamily="18" charset="0"/>
                <a:cs typeface="Georgia" panose="02040502050405020303" pitchFamily="18" charset="0"/>
              </a:defRPr>
            </a:lvl2pPr>
            <a:lvl3pPr>
              <a:lnSpc>
                <a:spcPct val="150000"/>
              </a:lnSpc>
              <a:defRPr sz="1400" b="1">
                <a:solidFill>
                  <a:srgbClr val="39373A"/>
                </a:solidFill>
                <a:latin typeface="Georgia" panose="02040502050405020303" pitchFamily="18" charset="0"/>
                <a:ea typeface="Georgia" panose="02040502050405020303" pitchFamily="18" charset="0"/>
                <a:cs typeface="Georgia" panose="02040502050405020303" pitchFamily="18" charset="0"/>
              </a:defRPr>
            </a:lvl3pPr>
            <a:lvl4pPr>
              <a:lnSpc>
                <a:spcPct val="150000"/>
              </a:lnSpc>
              <a:defRPr sz="1400" b="1">
                <a:solidFill>
                  <a:srgbClr val="39373A"/>
                </a:solidFill>
                <a:latin typeface="Georgia" panose="02040502050405020303" pitchFamily="18" charset="0"/>
                <a:ea typeface="Georgia" panose="02040502050405020303" pitchFamily="18" charset="0"/>
                <a:cs typeface="Georgia" panose="02040502050405020303" pitchFamily="18" charset="0"/>
              </a:defRPr>
            </a:lvl4pPr>
            <a:lvl5pPr>
              <a:lnSpc>
                <a:spcPct val="150000"/>
              </a:lnSpc>
              <a:defRPr sz="1400" b="1">
                <a:solidFill>
                  <a:srgbClr val="39373A"/>
                </a:solidFill>
                <a:latin typeface="Georgia" panose="02040502050405020303" pitchFamily="18" charset="0"/>
                <a:ea typeface="Georgia" panose="02040502050405020303" pitchFamily="18" charset="0"/>
                <a:cs typeface="Georgia" panose="02040502050405020303" pitchFamily="18" charset="0"/>
              </a:defRPr>
            </a:lvl5pPr>
          </a:lstStyle>
          <a:p>
            <a:pPr lvl="0"/>
            <a:r>
              <a:rPr lang="en-US" dirty="0"/>
              <a:t>Click to edit text</a:t>
            </a:r>
          </a:p>
        </p:txBody>
      </p:sp>
      <p:sp>
        <p:nvSpPr>
          <p:cNvPr id="11" name="Slide Number Placeholder 5">
            <a:extLst>
              <a:ext uri="{FF2B5EF4-FFF2-40B4-BE49-F238E27FC236}">
                <a16:creationId xmlns:a16="http://schemas.microsoft.com/office/drawing/2014/main" id="{CA00CECE-A662-5D42-AEFB-B8F86C8C6D62}"/>
              </a:ext>
            </a:extLst>
          </p:cNvPr>
          <p:cNvSpPr txBox="1">
            <a:spLocks/>
          </p:cNvSpPr>
          <p:nvPr userDrawn="1"/>
        </p:nvSpPr>
        <p:spPr>
          <a:xfrm>
            <a:off x="8549174" y="4767263"/>
            <a:ext cx="442425" cy="273844"/>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FA63F-D961-664B-BF2A-E5992FB92845}" type="slidenum">
              <a:rPr lang="en-US" smtClean="0"/>
              <a:pPr/>
              <a:t>‹#›</a:t>
            </a:fld>
            <a:endParaRPr lang="en-US" dirty="0"/>
          </a:p>
        </p:txBody>
      </p:sp>
    </p:spTree>
    <p:extLst>
      <p:ext uri="{BB962C8B-B14F-4D97-AF65-F5344CB8AC3E}">
        <p14:creationId xmlns:p14="http://schemas.microsoft.com/office/powerpoint/2010/main" val="776474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tx2"/>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118C422-9F5D-AA4C-BE42-331047030A68}"/>
              </a:ext>
            </a:extLst>
          </p:cNvPr>
          <p:cNvSpPr/>
          <p:nvPr userDrawn="1"/>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7">
            <a:extLst>
              <a:ext uri="{FF2B5EF4-FFF2-40B4-BE49-F238E27FC236}">
                <a16:creationId xmlns:a16="http://schemas.microsoft.com/office/drawing/2014/main" id="{731D591C-E3DB-6447-83E1-117B1E6369A4}"/>
              </a:ext>
            </a:extLst>
          </p:cNvPr>
          <p:cNvSpPr>
            <a:spLocks noGrp="1"/>
          </p:cNvSpPr>
          <p:nvPr>
            <p:ph type="body" sz="quarter" idx="24" hasCustomPrompt="1"/>
          </p:nvPr>
        </p:nvSpPr>
        <p:spPr>
          <a:xfrm>
            <a:off x="4866136" y="2305049"/>
            <a:ext cx="3744465" cy="530352"/>
          </a:xfrm>
        </p:spPr>
        <p:txBody>
          <a:bodyPr>
            <a:noAutofit/>
          </a:bodyPr>
          <a:lstStyle>
            <a:lvl1pPr marL="0" indent="0" algn="l">
              <a:lnSpc>
                <a:spcPct val="100000"/>
              </a:lnSpc>
              <a:spcBef>
                <a:spcPts val="1000"/>
              </a:spcBef>
              <a:buFontTx/>
              <a:buNone/>
              <a:defRPr sz="3200" b="1">
                <a:solidFill>
                  <a:schemeClr val="bg1"/>
                </a:solidFill>
                <a:latin typeface="+mj-lt"/>
                <a:ea typeface="Arial" charset="0"/>
                <a:cs typeface="Arial"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n-JM" dirty="0"/>
              <a:t>Click to edit title</a:t>
            </a:r>
          </a:p>
        </p:txBody>
      </p:sp>
      <p:sp>
        <p:nvSpPr>
          <p:cNvPr id="15" name="Picture Placeholder 2">
            <a:extLst>
              <a:ext uri="{FF2B5EF4-FFF2-40B4-BE49-F238E27FC236}">
                <a16:creationId xmlns:a16="http://schemas.microsoft.com/office/drawing/2014/main" id="{4C358E0E-381E-244A-888A-63760C78E4DF}"/>
              </a:ext>
            </a:extLst>
          </p:cNvPr>
          <p:cNvSpPr>
            <a:spLocks noGrp="1"/>
          </p:cNvSpPr>
          <p:nvPr>
            <p:ph type="pic" idx="1" hasCustomPrompt="1"/>
          </p:nvPr>
        </p:nvSpPr>
        <p:spPr>
          <a:xfrm>
            <a:off x="1647878" y="0"/>
            <a:ext cx="2743200" cy="5143500"/>
          </a:xfrm>
        </p:spPr>
        <p:txBody>
          <a:bodyPr>
            <a:normAutofit/>
          </a:bodyPr>
          <a:lstStyle>
            <a:lvl1pPr marL="0" indent="0">
              <a:buNone/>
              <a:defRPr sz="900">
                <a:solidFill>
                  <a:schemeClr val="bg1"/>
                </a:solidFill>
                <a:latin typeface="Arial" charset="0"/>
                <a:ea typeface="Arial" charset="0"/>
                <a:cs typeface="Arial"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Add picture</a:t>
            </a:r>
          </a:p>
        </p:txBody>
      </p:sp>
      <p:sp>
        <p:nvSpPr>
          <p:cNvPr id="16" name="Text Placeholder 17">
            <a:extLst>
              <a:ext uri="{FF2B5EF4-FFF2-40B4-BE49-F238E27FC236}">
                <a16:creationId xmlns:a16="http://schemas.microsoft.com/office/drawing/2014/main" id="{22D8B530-2081-134D-9221-055CFD63D05C}"/>
              </a:ext>
            </a:extLst>
          </p:cNvPr>
          <p:cNvSpPr>
            <a:spLocks noGrp="1"/>
          </p:cNvSpPr>
          <p:nvPr>
            <p:ph type="body" sz="quarter" idx="25" hasCustomPrompt="1"/>
          </p:nvPr>
        </p:nvSpPr>
        <p:spPr>
          <a:xfrm>
            <a:off x="442182" y="2305049"/>
            <a:ext cx="724767" cy="530352"/>
          </a:xfrm>
        </p:spPr>
        <p:txBody>
          <a:bodyPr>
            <a:noAutofit/>
          </a:bodyPr>
          <a:lstStyle>
            <a:lvl1pPr marL="0" indent="0" algn="l">
              <a:lnSpc>
                <a:spcPct val="100000"/>
              </a:lnSpc>
              <a:spcBef>
                <a:spcPts val="1000"/>
              </a:spcBef>
              <a:buFontTx/>
              <a:buNone/>
              <a:defRPr sz="3200" b="1">
                <a:solidFill>
                  <a:schemeClr val="bg1"/>
                </a:solidFill>
                <a:latin typeface="+mj-lt"/>
                <a:ea typeface="Arial" charset="0"/>
                <a:cs typeface="Arial"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n-JM" dirty="0"/>
              <a:t>01</a:t>
            </a:r>
          </a:p>
        </p:txBody>
      </p:sp>
      <p:sp>
        <p:nvSpPr>
          <p:cNvPr id="10" name="Slide Number Placeholder 5">
            <a:extLst>
              <a:ext uri="{FF2B5EF4-FFF2-40B4-BE49-F238E27FC236}">
                <a16:creationId xmlns:a16="http://schemas.microsoft.com/office/drawing/2014/main" id="{3A7E456E-9C9D-4D8D-AC59-6EBCBA6824A6}"/>
              </a:ext>
            </a:extLst>
          </p:cNvPr>
          <p:cNvSpPr txBox="1">
            <a:spLocks/>
          </p:cNvSpPr>
          <p:nvPr userDrawn="1"/>
        </p:nvSpPr>
        <p:spPr>
          <a:xfrm>
            <a:off x="8549174" y="4767263"/>
            <a:ext cx="442425" cy="273844"/>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FA63F-D961-664B-BF2A-E5992FB92845}" type="slidenum">
              <a:rPr lang="en-US" smtClean="0"/>
              <a:pPr/>
              <a:t>‹#›</a:t>
            </a:fld>
            <a:endParaRPr lang="en-US" dirty="0"/>
          </a:p>
        </p:txBody>
      </p:sp>
    </p:spTree>
    <p:extLst>
      <p:ext uri="{BB962C8B-B14F-4D97-AF65-F5344CB8AC3E}">
        <p14:creationId xmlns:p14="http://schemas.microsoft.com/office/powerpoint/2010/main" val="3677112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 Picture Left S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76600" y="342900"/>
            <a:ext cx="5105400" cy="552450"/>
          </a:xfrm>
        </p:spPr>
        <p:txBody>
          <a:bodyPr anchor="b">
            <a:normAutofit/>
          </a:bodyPr>
          <a:lstStyle>
            <a:lvl1pPr>
              <a:lnSpc>
                <a:spcPct val="100000"/>
              </a:lnSpc>
              <a:spcBef>
                <a:spcPts val="1000"/>
              </a:spcBef>
              <a:defRPr sz="2400" b="1">
                <a:solidFill>
                  <a:srgbClr val="313D7F"/>
                </a:solidFill>
                <a:latin typeface="+mj-lt"/>
                <a:ea typeface="Helvetica" charset="0"/>
                <a:cs typeface="Helvetica" charset="0"/>
              </a:defRPr>
            </a:lvl1pPr>
          </a:lstStyle>
          <a:p>
            <a:r>
              <a:rPr lang="en-US" dirty="0"/>
              <a:t>Click to edit title</a:t>
            </a:r>
          </a:p>
        </p:txBody>
      </p:sp>
      <p:pic>
        <p:nvPicPr>
          <p:cNvPr id="8" name="BUG-RGB.png"/>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611754" y="149779"/>
            <a:ext cx="317268" cy="437999"/>
          </a:xfrm>
          <a:prstGeom prst="rect">
            <a:avLst/>
          </a:prstGeom>
        </p:spPr>
      </p:pic>
      <p:sp>
        <p:nvSpPr>
          <p:cNvPr id="14" name="Text Placeholder 17"/>
          <p:cNvSpPr>
            <a:spLocks noGrp="1"/>
          </p:cNvSpPr>
          <p:nvPr>
            <p:ph type="body" sz="quarter" idx="23" hasCustomPrompt="1"/>
          </p:nvPr>
        </p:nvSpPr>
        <p:spPr>
          <a:xfrm>
            <a:off x="3276601" y="917510"/>
            <a:ext cx="5105400" cy="244179"/>
          </a:xfrm>
        </p:spPr>
        <p:txBody>
          <a:bodyPr>
            <a:noAutofit/>
          </a:bodyPr>
          <a:lstStyle>
            <a:lvl1pPr marL="0" indent="0" algn="l">
              <a:lnSpc>
                <a:spcPct val="100000"/>
              </a:lnSpc>
              <a:spcBef>
                <a:spcPts val="1000"/>
              </a:spcBef>
              <a:buFontTx/>
              <a:buNone/>
              <a:defRPr sz="1400" b="0">
                <a:solidFill>
                  <a:srgbClr val="39373A"/>
                </a:solidFill>
                <a:latin typeface="Arial" panose="020B0604020202020204" pitchFamily="34" charset="0"/>
                <a:ea typeface="Arial" panose="020B0604020202020204" pitchFamily="34" charset="0"/>
                <a:cs typeface="Arial" panose="020B0604020202020204" pitchFamily="34"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n-JM" dirty="0"/>
              <a:t>Click to edit text</a:t>
            </a:r>
          </a:p>
        </p:txBody>
      </p:sp>
      <p:sp>
        <p:nvSpPr>
          <p:cNvPr id="9" name="Picture Placeholder 2">
            <a:extLst>
              <a:ext uri="{FF2B5EF4-FFF2-40B4-BE49-F238E27FC236}">
                <a16:creationId xmlns:a16="http://schemas.microsoft.com/office/drawing/2014/main" id="{AB0AC534-623B-C943-B834-064B5E725A1C}"/>
              </a:ext>
            </a:extLst>
          </p:cNvPr>
          <p:cNvSpPr>
            <a:spLocks noGrp="1"/>
          </p:cNvSpPr>
          <p:nvPr>
            <p:ph type="pic" idx="26" hasCustomPrompt="1"/>
          </p:nvPr>
        </p:nvSpPr>
        <p:spPr>
          <a:xfrm>
            <a:off x="0" y="342900"/>
            <a:ext cx="2743200" cy="4459433"/>
          </a:xfrm>
        </p:spPr>
        <p:txBody>
          <a:bodyPr>
            <a:normAutofit/>
          </a:bodyPr>
          <a:lstStyle>
            <a:lvl1pPr marL="0" indent="0">
              <a:buNone/>
              <a:defRPr sz="900">
                <a:latin typeface="Arial" charset="0"/>
                <a:ea typeface="Arial" charset="0"/>
                <a:cs typeface="Arial"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Add picture</a:t>
            </a:r>
          </a:p>
        </p:txBody>
      </p:sp>
      <p:sp>
        <p:nvSpPr>
          <p:cNvPr id="11" name="Slide Number Placeholder 5">
            <a:extLst>
              <a:ext uri="{FF2B5EF4-FFF2-40B4-BE49-F238E27FC236}">
                <a16:creationId xmlns:a16="http://schemas.microsoft.com/office/drawing/2014/main" id="{AE4FD97B-6145-F841-832A-76CCB3FA28D5}"/>
              </a:ext>
            </a:extLst>
          </p:cNvPr>
          <p:cNvSpPr txBox="1">
            <a:spLocks/>
          </p:cNvSpPr>
          <p:nvPr userDrawn="1"/>
        </p:nvSpPr>
        <p:spPr>
          <a:xfrm>
            <a:off x="8549174" y="4767263"/>
            <a:ext cx="442425" cy="273844"/>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FA63F-D961-664B-BF2A-E5992FB92845}" type="slidenum">
              <a:rPr lang="en-US" smtClean="0"/>
              <a:pPr/>
              <a:t>‹#›</a:t>
            </a:fld>
            <a:endParaRPr lang="en-US" dirty="0"/>
          </a:p>
        </p:txBody>
      </p:sp>
      <p:sp>
        <p:nvSpPr>
          <p:cNvPr id="13" name="Content Placeholder 2">
            <a:extLst>
              <a:ext uri="{FF2B5EF4-FFF2-40B4-BE49-F238E27FC236}">
                <a16:creationId xmlns:a16="http://schemas.microsoft.com/office/drawing/2014/main" id="{314CFEB6-7B96-1145-95DF-7352F3E35C08}"/>
              </a:ext>
            </a:extLst>
          </p:cNvPr>
          <p:cNvSpPr>
            <a:spLocks noGrp="1"/>
          </p:cNvSpPr>
          <p:nvPr>
            <p:ph idx="27" hasCustomPrompt="1"/>
          </p:nvPr>
        </p:nvSpPr>
        <p:spPr>
          <a:xfrm>
            <a:off x="3276599" y="1354731"/>
            <a:ext cx="5105399" cy="3445868"/>
          </a:xfrm>
        </p:spPr>
        <p:txBody>
          <a:bodyPr>
            <a:normAutofit/>
          </a:bodyPr>
          <a:lstStyle>
            <a:lvl1pPr marL="91440" indent="-91440">
              <a:lnSpc>
                <a:spcPct val="100000"/>
              </a:lnSpc>
              <a:spcBef>
                <a:spcPts val="1000"/>
              </a:spcBef>
              <a:buNone/>
              <a:defRPr sz="1000">
                <a:solidFill>
                  <a:srgbClr val="39373A"/>
                </a:solidFill>
                <a:latin typeface="Arial" panose="020B0604020202020204" pitchFamily="34" charset="0"/>
                <a:ea typeface="Arial" panose="020B0604020202020204" pitchFamily="34" charset="0"/>
                <a:cs typeface="Arial" panose="020B0604020202020204" pitchFamily="34" charset="0"/>
              </a:defRPr>
            </a:lvl1pPr>
            <a:lvl2pPr marL="91440" indent="-91440">
              <a:lnSpc>
                <a:spcPct val="100000"/>
              </a:lnSpc>
              <a:spcBef>
                <a:spcPts val="1000"/>
              </a:spcBef>
              <a:defRPr sz="1000">
                <a:solidFill>
                  <a:srgbClr val="39373A"/>
                </a:solidFill>
                <a:latin typeface="Arial" panose="020B0604020202020204" pitchFamily="34" charset="0"/>
                <a:ea typeface="Arial" panose="020B0604020202020204" pitchFamily="34" charset="0"/>
                <a:cs typeface="Arial" panose="020B0604020202020204" pitchFamily="34" charset="0"/>
              </a:defRPr>
            </a:lvl2pPr>
            <a:lvl3pPr marL="91440" indent="-91440">
              <a:lnSpc>
                <a:spcPct val="100000"/>
              </a:lnSpc>
              <a:spcBef>
                <a:spcPts val="1000"/>
              </a:spcBef>
              <a:defRPr sz="1000">
                <a:solidFill>
                  <a:srgbClr val="39373A"/>
                </a:solidFill>
                <a:latin typeface="Arial" panose="020B0604020202020204" pitchFamily="34" charset="0"/>
                <a:ea typeface="Arial" panose="020B0604020202020204" pitchFamily="34" charset="0"/>
                <a:cs typeface="Arial" panose="020B0604020202020204" pitchFamily="34" charset="0"/>
              </a:defRPr>
            </a:lvl3pPr>
            <a:lvl4pPr marL="576263" indent="-107950">
              <a:lnSpc>
                <a:spcPct val="100000"/>
              </a:lnSpc>
              <a:spcBef>
                <a:spcPts val="1000"/>
              </a:spcBef>
              <a:tabLst/>
              <a:defRPr sz="1000">
                <a:solidFill>
                  <a:srgbClr val="39373A"/>
                </a:solidFill>
                <a:latin typeface="Arial" panose="020B0604020202020204" pitchFamily="34" charset="0"/>
                <a:ea typeface="Arial" panose="020B0604020202020204" pitchFamily="34" charset="0"/>
                <a:cs typeface="Arial" panose="020B0604020202020204" pitchFamily="34" charset="0"/>
              </a:defRPr>
            </a:lvl4pPr>
            <a:lvl5pPr marL="800100" indent="-107950">
              <a:lnSpc>
                <a:spcPct val="100000"/>
              </a:lnSpc>
              <a:spcBef>
                <a:spcPts val="1000"/>
              </a:spcBef>
              <a:tabLst/>
              <a:defRPr sz="1000">
                <a:solidFill>
                  <a:srgbClr val="39373A"/>
                </a:solidFill>
                <a:latin typeface="Arial" panose="020B0604020202020204" pitchFamily="34" charset="0"/>
                <a:ea typeface="Arial" panose="020B0604020202020204" pitchFamily="34" charset="0"/>
                <a:cs typeface="Arial" panose="020B0604020202020204" pitchFamily="34" charset="0"/>
              </a:defRPr>
            </a:lvl5pPr>
            <a:lvl6pPr marL="233363" indent="117475">
              <a:spcBef>
                <a:spcPts val="1000"/>
              </a:spcBef>
              <a:tabLst/>
              <a:defRPr sz="1000">
                <a:latin typeface="Arial" panose="020B0604020202020204" pitchFamily="34" charset="0"/>
                <a:cs typeface="Arial" panose="020B0604020202020204" pitchFamily="34" charset="0"/>
              </a:defRPr>
            </a:lvl6pPr>
          </a:lstStyle>
          <a:p>
            <a:pPr lvl="0"/>
            <a:r>
              <a:rPr lang="en-US" dirty="0"/>
              <a:t>Click to edit text</a:t>
            </a:r>
          </a:p>
          <a:p>
            <a:pPr lvl="1"/>
            <a:r>
              <a:rPr lang="en-US" dirty="0"/>
              <a:t>Second level</a:t>
            </a:r>
          </a:p>
          <a:p>
            <a:pPr lvl="5"/>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 Picture Left Side">
    <p:spTree>
      <p:nvGrpSpPr>
        <p:cNvPr id="1" name=""/>
        <p:cNvGrpSpPr/>
        <p:nvPr/>
      </p:nvGrpSpPr>
      <p:grpSpPr>
        <a:xfrm>
          <a:off x="0" y="0"/>
          <a:ext cx="0" cy="0"/>
          <a:chOff x="0" y="0"/>
          <a:chExt cx="0" cy="0"/>
        </a:xfrm>
      </p:grpSpPr>
      <p:pic>
        <p:nvPicPr>
          <p:cNvPr id="8" name="BUG-RGB.png"/>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611754" y="149779"/>
            <a:ext cx="317268" cy="437999"/>
          </a:xfrm>
          <a:prstGeom prst="rect">
            <a:avLst/>
          </a:prstGeom>
        </p:spPr>
      </p:pic>
      <p:sp>
        <p:nvSpPr>
          <p:cNvPr id="12" name="Picture Placeholder 2"/>
          <p:cNvSpPr>
            <a:spLocks noGrp="1"/>
          </p:cNvSpPr>
          <p:nvPr>
            <p:ph type="pic" idx="1" hasCustomPrompt="1"/>
          </p:nvPr>
        </p:nvSpPr>
        <p:spPr>
          <a:xfrm>
            <a:off x="0" y="342900"/>
            <a:ext cx="4552950" cy="4457700"/>
          </a:xfrm>
        </p:spPr>
        <p:txBody>
          <a:bodyPr>
            <a:normAutofit/>
          </a:bodyPr>
          <a:lstStyle>
            <a:lvl1pPr marL="0" indent="0">
              <a:buNone/>
              <a:defRPr sz="900">
                <a:latin typeface="Arial" charset="0"/>
                <a:ea typeface="Arial" charset="0"/>
                <a:cs typeface="Arial"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Add picture</a:t>
            </a:r>
          </a:p>
        </p:txBody>
      </p:sp>
      <p:sp>
        <p:nvSpPr>
          <p:cNvPr id="13" name="Title 1">
            <a:extLst>
              <a:ext uri="{FF2B5EF4-FFF2-40B4-BE49-F238E27FC236}">
                <a16:creationId xmlns:a16="http://schemas.microsoft.com/office/drawing/2014/main" id="{DEEEBBCA-4163-5448-8993-4D6C41B96B0B}"/>
              </a:ext>
            </a:extLst>
          </p:cNvPr>
          <p:cNvSpPr>
            <a:spLocks noGrp="1"/>
          </p:cNvSpPr>
          <p:nvPr>
            <p:ph type="title" hasCustomPrompt="1"/>
          </p:nvPr>
        </p:nvSpPr>
        <p:spPr>
          <a:xfrm>
            <a:off x="5181600" y="342900"/>
            <a:ext cx="3200400" cy="552450"/>
          </a:xfrm>
        </p:spPr>
        <p:txBody>
          <a:bodyPr anchor="b">
            <a:normAutofit/>
          </a:bodyPr>
          <a:lstStyle>
            <a:lvl1pPr>
              <a:lnSpc>
                <a:spcPct val="100000"/>
              </a:lnSpc>
              <a:spcBef>
                <a:spcPts val="1000"/>
              </a:spcBef>
              <a:defRPr sz="2400" b="1">
                <a:solidFill>
                  <a:srgbClr val="313D7F"/>
                </a:solidFill>
                <a:latin typeface="+mj-lt"/>
                <a:ea typeface="Helvetica" charset="0"/>
                <a:cs typeface="Helvetica" charset="0"/>
              </a:defRPr>
            </a:lvl1pPr>
          </a:lstStyle>
          <a:p>
            <a:r>
              <a:rPr lang="en-US" dirty="0"/>
              <a:t>Click to edit title</a:t>
            </a:r>
          </a:p>
        </p:txBody>
      </p:sp>
      <p:sp>
        <p:nvSpPr>
          <p:cNvPr id="18" name="Text Placeholder 17">
            <a:extLst>
              <a:ext uri="{FF2B5EF4-FFF2-40B4-BE49-F238E27FC236}">
                <a16:creationId xmlns:a16="http://schemas.microsoft.com/office/drawing/2014/main" id="{8FFD1BB5-EC40-F24F-B170-1EC7444F4675}"/>
              </a:ext>
            </a:extLst>
          </p:cNvPr>
          <p:cNvSpPr>
            <a:spLocks noGrp="1"/>
          </p:cNvSpPr>
          <p:nvPr>
            <p:ph type="body" sz="quarter" idx="23" hasCustomPrompt="1"/>
          </p:nvPr>
        </p:nvSpPr>
        <p:spPr>
          <a:xfrm>
            <a:off x="5181601" y="917510"/>
            <a:ext cx="3200400" cy="244179"/>
          </a:xfrm>
        </p:spPr>
        <p:txBody>
          <a:bodyPr>
            <a:noAutofit/>
          </a:bodyPr>
          <a:lstStyle>
            <a:lvl1pPr marL="0" indent="0" algn="l">
              <a:lnSpc>
                <a:spcPct val="100000"/>
              </a:lnSpc>
              <a:spcBef>
                <a:spcPts val="1000"/>
              </a:spcBef>
              <a:buFontTx/>
              <a:buNone/>
              <a:defRPr sz="1400" b="0">
                <a:solidFill>
                  <a:srgbClr val="39373A"/>
                </a:solidFill>
                <a:latin typeface="Arial" panose="020B0604020202020204" pitchFamily="34" charset="0"/>
                <a:ea typeface="Arial" panose="020B0604020202020204" pitchFamily="34" charset="0"/>
                <a:cs typeface="Arial" panose="020B0604020202020204" pitchFamily="34"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n-JM" dirty="0"/>
              <a:t>Click to edit text</a:t>
            </a:r>
          </a:p>
        </p:txBody>
      </p:sp>
      <p:sp>
        <p:nvSpPr>
          <p:cNvPr id="10" name="Slide Number Placeholder 5">
            <a:extLst>
              <a:ext uri="{FF2B5EF4-FFF2-40B4-BE49-F238E27FC236}">
                <a16:creationId xmlns:a16="http://schemas.microsoft.com/office/drawing/2014/main" id="{C09626ED-41DF-C54D-9629-E7BFEAEE572E}"/>
              </a:ext>
            </a:extLst>
          </p:cNvPr>
          <p:cNvSpPr txBox="1">
            <a:spLocks/>
          </p:cNvSpPr>
          <p:nvPr userDrawn="1"/>
        </p:nvSpPr>
        <p:spPr>
          <a:xfrm>
            <a:off x="8549174" y="4767263"/>
            <a:ext cx="442425" cy="273844"/>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FA63F-D961-664B-BF2A-E5992FB92845}" type="slidenum">
              <a:rPr lang="en-US" smtClean="0"/>
              <a:pPr/>
              <a:t>‹#›</a:t>
            </a:fld>
            <a:endParaRPr lang="en-US" dirty="0"/>
          </a:p>
        </p:txBody>
      </p:sp>
      <p:sp>
        <p:nvSpPr>
          <p:cNvPr id="9" name="Content Placeholder 2">
            <a:extLst>
              <a:ext uri="{FF2B5EF4-FFF2-40B4-BE49-F238E27FC236}">
                <a16:creationId xmlns:a16="http://schemas.microsoft.com/office/drawing/2014/main" id="{304AA3B2-2198-224C-999D-A9F0322DDF4F}"/>
              </a:ext>
            </a:extLst>
          </p:cNvPr>
          <p:cNvSpPr>
            <a:spLocks noGrp="1"/>
          </p:cNvSpPr>
          <p:nvPr>
            <p:ph idx="27" hasCustomPrompt="1"/>
          </p:nvPr>
        </p:nvSpPr>
        <p:spPr>
          <a:xfrm>
            <a:off x="5181598" y="1354731"/>
            <a:ext cx="3200400" cy="3445868"/>
          </a:xfrm>
        </p:spPr>
        <p:txBody>
          <a:bodyPr>
            <a:normAutofit/>
          </a:bodyPr>
          <a:lstStyle>
            <a:lvl1pPr marL="91440" indent="-91440">
              <a:lnSpc>
                <a:spcPct val="100000"/>
              </a:lnSpc>
              <a:spcBef>
                <a:spcPts val="1000"/>
              </a:spcBef>
              <a:buNone/>
              <a:defRPr sz="1000">
                <a:solidFill>
                  <a:srgbClr val="39373A"/>
                </a:solidFill>
                <a:latin typeface="Arial" panose="020B0604020202020204" pitchFamily="34" charset="0"/>
                <a:ea typeface="Arial" panose="020B0604020202020204" pitchFamily="34" charset="0"/>
                <a:cs typeface="Arial" panose="020B0604020202020204" pitchFamily="34" charset="0"/>
              </a:defRPr>
            </a:lvl1pPr>
            <a:lvl2pPr marL="91440" indent="-91440">
              <a:lnSpc>
                <a:spcPct val="100000"/>
              </a:lnSpc>
              <a:spcBef>
                <a:spcPts val="1000"/>
              </a:spcBef>
              <a:defRPr sz="1000">
                <a:solidFill>
                  <a:srgbClr val="39373A"/>
                </a:solidFill>
                <a:latin typeface="Arial" panose="020B0604020202020204" pitchFamily="34" charset="0"/>
                <a:ea typeface="Arial" panose="020B0604020202020204" pitchFamily="34" charset="0"/>
                <a:cs typeface="Arial" panose="020B0604020202020204" pitchFamily="34" charset="0"/>
              </a:defRPr>
            </a:lvl2pPr>
            <a:lvl3pPr marL="91440" indent="-91440">
              <a:lnSpc>
                <a:spcPct val="100000"/>
              </a:lnSpc>
              <a:spcBef>
                <a:spcPts val="1000"/>
              </a:spcBef>
              <a:defRPr sz="1000">
                <a:solidFill>
                  <a:srgbClr val="39373A"/>
                </a:solidFill>
                <a:latin typeface="Arial" panose="020B0604020202020204" pitchFamily="34" charset="0"/>
                <a:ea typeface="Arial" panose="020B0604020202020204" pitchFamily="34" charset="0"/>
                <a:cs typeface="Arial" panose="020B0604020202020204" pitchFamily="34" charset="0"/>
              </a:defRPr>
            </a:lvl3pPr>
            <a:lvl4pPr marL="576263" indent="-107950">
              <a:lnSpc>
                <a:spcPct val="100000"/>
              </a:lnSpc>
              <a:spcBef>
                <a:spcPts val="1000"/>
              </a:spcBef>
              <a:tabLst/>
              <a:defRPr sz="1000">
                <a:solidFill>
                  <a:srgbClr val="39373A"/>
                </a:solidFill>
                <a:latin typeface="Arial" panose="020B0604020202020204" pitchFamily="34" charset="0"/>
                <a:ea typeface="Arial" panose="020B0604020202020204" pitchFamily="34" charset="0"/>
                <a:cs typeface="Arial" panose="020B0604020202020204" pitchFamily="34" charset="0"/>
              </a:defRPr>
            </a:lvl4pPr>
            <a:lvl5pPr marL="800100" indent="-107950">
              <a:lnSpc>
                <a:spcPct val="100000"/>
              </a:lnSpc>
              <a:spcBef>
                <a:spcPts val="1000"/>
              </a:spcBef>
              <a:tabLst/>
              <a:defRPr sz="1000">
                <a:solidFill>
                  <a:srgbClr val="39373A"/>
                </a:solidFill>
                <a:latin typeface="Arial" panose="020B0604020202020204" pitchFamily="34" charset="0"/>
                <a:ea typeface="Arial" panose="020B0604020202020204" pitchFamily="34" charset="0"/>
                <a:cs typeface="Arial" panose="020B0604020202020204" pitchFamily="34" charset="0"/>
              </a:defRPr>
            </a:lvl5pPr>
            <a:lvl6pPr marL="233363" indent="117475">
              <a:spcBef>
                <a:spcPts val="1000"/>
              </a:spcBef>
              <a:tabLst/>
              <a:defRPr sz="1000">
                <a:latin typeface="Arial" panose="020B0604020202020204" pitchFamily="34" charset="0"/>
                <a:cs typeface="Arial" panose="020B0604020202020204" pitchFamily="34" charset="0"/>
              </a:defRPr>
            </a:lvl6pPr>
          </a:lstStyle>
          <a:p>
            <a:pPr lvl="0"/>
            <a:r>
              <a:rPr lang="en-US" dirty="0"/>
              <a:t>Click to edit text</a:t>
            </a:r>
          </a:p>
          <a:p>
            <a:pPr lvl="1"/>
            <a:r>
              <a:rPr lang="en-US" dirty="0"/>
              <a:t>Second level</a:t>
            </a:r>
          </a:p>
          <a:p>
            <a:pPr lvl="5"/>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 Picture Right Side">
    <p:spTree>
      <p:nvGrpSpPr>
        <p:cNvPr id="1" name=""/>
        <p:cNvGrpSpPr/>
        <p:nvPr/>
      </p:nvGrpSpPr>
      <p:grpSpPr>
        <a:xfrm>
          <a:off x="0" y="0"/>
          <a:ext cx="0" cy="0"/>
          <a:chOff x="0" y="0"/>
          <a:chExt cx="0" cy="0"/>
        </a:xfrm>
      </p:grpSpPr>
      <p:sp>
        <p:nvSpPr>
          <p:cNvPr id="12" name="Picture Placeholder 2"/>
          <p:cNvSpPr>
            <a:spLocks noGrp="1"/>
          </p:cNvSpPr>
          <p:nvPr>
            <p:ph type="pic" idx="1" hasCustomPrompt="1"/>
          </p:nvPr>
        </p:nvSpPr>
        <p:spPr>
          <a:xfrm>
            <a:off x="4591050" y="342899"/>
            <a:ext cx="4552950" cy="4457699"/>
          </a:xfrm>
        </p:spPr>
        <p:txBody>
          <a:bodyPr>
            <a:normAutofit/>
          </a:bodyPr>
          <a:lstStyle>
            <a:lvl1pPr marL="0" indent="0">
              <a:buNone/>
              <a:defRPr sz="900">
                <a:latin typeface="Arial" charset="0"/>
                <a:ea typeface="Arial" charset="0"/>
                <a:cs typeface="Arial"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Add picture</a:t>
            </a:r>
          </a:p>
        </p:txBody>
      </p:sp>
      <p:sp>
        <p:nvSpPr>
          <p:cNvPr id="14" name="Title 1">
            <a:extLst>
              <a:ext uri="{FF2B5EF4-FFF2-40B4-BE49-F238E27FC236}">
                <a16:creationId xmlns:a16="http://schemas.microsoft.com/office/drawing/2014/main" id="{D1E62FC3-E986-0545-8A9C-C8328625DB00}"/>
              </a:ext>
            </a:extLst>
          </p:cNvPr>
          <p:cNvSpPr>
            <a:spLocks noGrp="1"/>
          </p:cNvSpPr>
          <p:nvPr>
            <p:ph type="title" hasCustomPrompt="1"/>
          </p:nvPr>
        </p:nvSpPr>
        <p:spPr>
          <a:xfrm>
            <a:off x="304800" y="342900"/>
            <a:ext cx="3200400" cy="552450"/>
          </a:xfrm>
        </p:spPr>
        <p:txBody>
          <a:bodyPr anchor="b">
            <a:normAutofit/>
          </a:bodyPr>
          <a:lstStyle>
            <a:lvl1pPr>
              <a:lnSpc>
                <a:spcPct val="100000"/>
              </a:lnSpc>
              <a:spcBef>
                <a:spcPts val="1000"/>
              </a:spcBef>
              <a:defRPr sz="2400" b="1">
                <a:solidFill>
                  <a:srgbClr val="313D7F"/>
                </a:solidFill>
                <a:latin typeface="+mj-lt"/>
                <a:ea typeface="Helvetica" charset="0"/>
                <a:cs typeface="Helvetica" charset="0"/>
              </a:defRPr>
            </a:lvl1pPr>
          </a:lstStyle>
          <a:p>
            <a:r>
              <a:rPr lang="en-US" dirty="0"/>
              <a:t>Click to edit title</a:t>
            </a:r>
          </a:p>
        </p:txBody>
      </p:sp>
      <p:sp>
        <p:nvSpPr>
          <p:cNvPr id="18" name="Text Placeholder 17">
            <a:extLst>
              <a:ext uri="{FF2B5EF4-FFF2-40B4-BE49-F238E27FC236}">
                <a16:creationId xmlns:a16="http://schemas.microsoft.com/office/drawing/2014/main" id="{C353DBF4-7403-7942-8A50-72C8D4317F2B}"/>
              </a:ext>
            </a:extLst>
          </p:cNvPr>
          <p:cNvSpPr>
            <a:spLocks noGrp="1"/>
          </p:cNvSpPr>
          <p:nvPr>
            <p:ph type="body" sz="quarter" idx="23" hasCustomPrompt="1"/>
          </p:nvPr>
        </p:nvSpPr>
        <p:spPr>
          <a:xfrm>
            <a:off x="304801" y="917510"/>
            <a:ext cx="3200400" cy="244179"/>
          </a:xfrm>
        </p:spPr>
        <p:txBody>
          <a:bodyPr>
            <a:noAutofit/>
          </a:bodyPr>
          <a:lstStyle>
            <a:lvl1pPr marL="0" indent="0" algn="l">
              <a:lnSpc>
                <a:spcPct val="100000"/>
              </a:lnSpc>
              <a:spcBef>
                <a:spcPts val="1000"/>
              </a:spcBef>
              <a:buFontTx/>
              <a:buNone/>
              <a:defRPr sz="1400" b="0">
                <a:solidFill>
                  <a:srgbClr val="39373A"/>
                </a:solidFill>
                <a:latin typeface="Arial" panose="020B0604020202020204" pitchFamily="34" charset="0"/>
                <a:ea typeface="Arial" panose="020B0604020202020204" pitchFamily="34" charset="0"/>
                <a:cs typeface="Arial" panose="020B0604020202020204" pitchFamily="34" charset="0"/>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r>
              <a:rPr lang="en-JM" dirty="0"/>
              <a:t>Click to edit text</a:t>
            </a:r>
          </a:p>
        </p:txBody>
      </p:sp>
      <p:sp>
        <p:nvSpPr>
          <p:cNvPr id="6" name="Content Placeholder 2">
            <a:extLst>
              <a:ext uri="{FF2B5EF4-FFF2-40B4-BE49-F238E27FC236}">
                <a16:creationId xmlns:a16="http://schemas.microsoft.com/office/drawing/2014/main" id="{942508B3-BA98-6840-9E11-42CE955E46FE}"/>
              </a:ext>
            </a:extLst>
          </p:cNvPr>
          <p:cNvSpPr>
            <a:spLocks noGrp="1"/>
          </p:cNvSpPr>
          <p:nvPr>
            <p:ph idx="27" hasCustomPrompt="1"/>
          </p:nvPr>
        </p:nvSpPr>
        <p:spPr>
          <a:xfrm>
            <a:off x="304800" y="1354731"/>
            <a:ext cx="3200400" cy="3445868"/>
          </a:xfrm>
        </p:spPr>
        <p:txBody>
          <a:bodyPr>
            <a:normAutofit/>
          </a:bodyPr>
          <a:lstStyle>
            <a:lvl1pPr marL="91440" indent="-91440">
              <a:lnSpc>
                <a:spcPct val="100000"/>
              </a:lnSpc>
              <a:spcBef>
                <a:spcPts val="1000"/>
              </a:spcBef>
              <a:buNone/>
              <a:defRPr sz="1000">
                <a:solidFill>
                  <a:srgbClr val="39373A"/>
                </a:solidFill>
                <a:latin typeface="Arial" panose="020B0604020202020204" pitchFamily="34" charset="0"/>
                <a:ea typeface="Arial" panose="020B0604020202020204" pitchFamily="34" charset="0"/>
                <a:cs typeface="Arial" panose="020B0604020202020204" pitchFamily="34" charset="0"/>
              </a:defRPr>
            </a:lvl1pPr>
            <a:lvl2pPr marL="91440" indent="-91440">
              <a:lnSpc>
                <a:spcPct val="100000"/>
              </a:lnSpc>
              <a:spcBef>
                <a:spcPts val="1000"/>
              </a:spcBef>
              <a:defRPr sz="1000">
                <a:solidFill>
                  <a:srgbClr val="39373A"/>
                </a:solidFill>
                <a:latin typeface="Arial" panose="020B0604020202020204" pitchFamily="34" charset="0"/>
                <a:ea typeface="Arial" panose="020B0604020202020204" pitchFamily="34" charset="0"/>
                <a:cs typeface="Arial" panose="020B0604020202020204" pitchFamily="34" charset="0"/>
              </a:defRPr>
            </a:lvl2pPr>
            <a:lvl3pPr marL="91440" indent="-91440">
              <a:lnSpc>
                <a:spcPct val="100000"/>
              </a:lnSpc>
              <a:spcBef>
                <a:spcPts val="1000"/>
              </a:spcBef>
              <a:defRPr sz="1000">
                <a:solidFill>
                  <a:srgbClr val="39373A"/>
                </a:solidFill>
                <a:latin typeface="Arial" panose="020B0604020202020204" pitchFamily="34" charset="0"/>
                <a:ea typeface="Arial" panose="020B0604020202020204" pitchFamily="34" charset="0"/>
                <a:cs typeface="Arial" panose="020B0604020202020204" pitchFamily="34" charset="0"/>
              </a:defRPr>
            </a:lvl3pPr>
            <a:lvl4pPr marL="576263" indent="-107950">
              <a:lnSpc>
                <a:spcPct val="100000"/>
              </a:lnSpc>
              <a:spcBef>
                <a:spcPts val="1000"/>
              </a:spcBef>
              <a:tabLst/>
              <a:defRPr sz="1000">
                <a:solidFill>
                  <a:srgbClr val="39373A"/>
                </a:solidFill>
                <a:latin typeface="Arial" panose="020B0604020202020204" pitchFamily="34" charset="0"/>
                <a:ea typeface="Arial" panose="020B0604020202020204" pitchFamily="34" charset="0"/>
                <a:cs typeface="Arial" panose="020B0604020202020204" pitchFamily="34" charset="0"/>
              </a:defRPr>
            </a:lvl4pPr>
            <a:lvl5pPr marL="800100" indent="-107950">
              <a:lnSpc>
                <a:spcPct val="100000"/>
              </a:lnSpc>
              <a:spcBef>
                <a:spcPts val="1000"/>
              </a:spcBef>
              <a:tabLst/>
              <a:defRPr sz="1000">
                <a:solidFill>
                  <a:srgbClr val="39373A"/>
                </a:solidFill>
                <a:latin typeface="Arial" panose="020B0604020202020204" pitchFamily="34" charset="0"/>
                <a:ea typeface="Arial" panose="020B0604020202020204" pitchFamily="34" charset="0"/>
                <a:cs typeface="Arial" panose="020B0604020202020204" pitchFamily="34" charset="0"/>
              </a:defRPr>
            </a:lvl5pPr>
            <a:lvl6pPr marL="233363" indent="117475">
              <a:spcBef>
                <a:spcPts val="1000"/>
              </a:spcBef>
              <a:tabLst/>
              <a:defRPr sz="1000">
                <a:latin typeface="Arial" panose="020B0604020202020204" pitchFamily="34" charset="0"/>
                <a:cs typeface="Arial" panose="020B0604020202020204" pitchFamily="34" charset="0"/>
              </a:defRPr>
            </a:lvl6pPr>
          </a:lstStyle>
          <a:p>
            <a:pPr lvl="0"/>
            <a:r>
              <a:rPr lang="en-US" dirty="0"/>
              <a:t>Click to edit text</a:t>
            </a:r>
          </a:p>
          <a:p>
            <a:pPr lvl="1"/>
            <a:r>
              <a:rPr lang="en-US" dirty="0"/>
              <a:t>Second level</a:t>
            </a:r>
          </a:p>
          <a:p>
            <a:pPr lvl="5"/>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889B4098-BBCD-42B3-8C0D-F96DFECEDE06}"/>
              </a:ext>
            </a:extLst>
          </p:cNvPr>
          <p:cNvSpPr txBox="1">
            <a:spLocks/>
          </p:cNvSpPr>
          <p:nvPr userDrawn="1"/>
        </p:nvSpPr>
        <p:spPr>
          <a:xfrm>
            <a:off x="8549174" y="4767263"/>
            <a:ext cx="442425" cy="273844"/>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DFA63F-D961-664B-BF2A-E5992FB9284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Internal Use Only, Confidential &amp; Proprietary Information, 2021</a:t>
            </a: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7DFA63F-D961-664B-BF2A-E5992FB92845}" type="slidenum">
              <a:rPr lang="en-US" smtClean="0"/>
              <a:t>‹#›</a:t>
            </a:fld>
            <a:endParaRPr lang="en-US"/>
          </a:p>
        </p:txBody>
      </p:sp>
      <p:sp>
        <p:nvSpPr>
          <p:cNvPr id="8" name="Slide Number Placeholder 3"/>
          <p:cNvSpPr txBox="1">
            <a:spLocks noChangeAspect="1"/>
          </p:cNvSpPr>
          <p:nvPr userDrawn="1"/>
        </p:nvSpPr>
        <p:spPr>
          <a:xfrm>
            <a:off x="3945246" y="4770917"/>
            <a:ext cx="361950" cy="288000"/>
          </a:xfrm>
          <a:prstGeom prst="rect">
            <a:avLst/>
          </a:prstGeom>
          <a:noFill/>
          <a:ln>
            <a:noFill/>
          </a:ln>
        </p:spPr>
        <p:txBody>
          <a:bodyPr vert="horz" lIns="91440" tIns="45720" rIns="91440" bIns="45720" rtlCol="0" anchor="ctr"/>
          <a:lstStyle>
            <a:defPPr>
              <a:defRPr lang="en-US"/>
            </a:defPPr>
            <a:lvl1pPr marL="0" algn="ctr" defTabSz="914400" rtl="0" eaLnBrk="1" latinLnBrk="0" hangingPunct="1">
              <a:defRPr sz="1200" b="0" kern="1200">
                <a:solidFill>
                  <a:srgbClr val="A6A6A6"/>
                </a:solidFill>
                <a:latin typeface="Calibri"/>
                <a:ea typeface="Open Sans" pitchFamily="34" charset="0"/>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57B18ED-D931-45F4-8873-1BEDAB4DC03E}" type="slidenum">
              <a:rPr lang="en-JM" sz="900" smtClean="0">
                <a:solidFill>
                  <a:schemeClr val="bg2">
                    <a:lumMod val="25000"/>
                  </a:schemeClr>
                </a:solidFill>
                <a:latin typeface="Open Sans Light"/>
                <a:cs typeface="Open Sans Light"/>
              </a:rPr>
              <a:pPr/>
              <a:t>‹#›</a:t>
            </a:fld>
            <a:endParaRPr lang="en-JM" sz="900" dirty="0">
              <a:solidFill>
                <a:schemeClr val="bg2">
                  <a:lumMod val="25000"/>
                </a:schemeClr>
              </a:solidFill>
              <a:latin typeface="Open Sans Light"/>
              <a:cs typeface="Open Sans Light"/>
            </a:endParaRPr>
          </a:p>
        </p:txBody>
      </p:sp>
      <p:cxnSp>
        <p:nvCxnSpPr>
          <p:cNvPr id="10" name="Straight Connector 9"/>
          <p:cNvCxnSpPr/>
          <p:nvPr userDrawn="1"/>
        </p:nvCxnSpPr>
        <p:spPr bwMode="auto">
          <a:xfrm>
            <a:off x="1210242" y="4765088"/>
            <a:ext cx="583195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6941318"/>
      </p:ext>
    </p:extLst>
  </p:cSld>
  <p:clrMap bg1="lt1" tx1="dk1" bg2="lt2" tx2="dk2" accent1="accent1" accent2="accent2" accent3="accent3" accent4="accent4" accent5="accent5" accent6="accent6" hlink="hlink" folHlink="folHlink"/>
  <p:sldLayoutIdLst>
    <p:sldLayoutId id="2147484373" r:id="rId1"/>
    <p:sldLayoutId id="2147484389" r:id="rId2"/>
    <p:sldLayoutId id="2147484390" r:id="rId3"/>
    <p:sldLayoutId id="2147484391" r:id="rId4"/>
    <p:sldLayoutId id="2147484392" r:id="rId5"/>
    <p:sldLayoutId id="2147484386" r:id="rId6"/>
    <p:sldLayoutId id="2147484387" r:id="rId7"/>
    <p:sldLayoutId id="2147484388" r:id="rId8"/>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hyperlink" Target="https://go.fairtradecertified.org/l/930963/2023-04-27/74xlb" TargetMode="External"/><Relationship Id="rId3" Type="http://schemas.openxmlformats.org/officeDocument/2006/relationships/hyperlink" Target="https://fairtradecertified.app.box.com/folder/203961346733?s=68dpn4op9h6yok844bzw0zt1hl4xdljg" TargetMode="External"/><Relationship Id="rId7" Type="http://schemas.openxmlformats.org/officeDocument/2006/relationships/hyperlink" Target="https://www.canva.com/design/DAGw09LJL4U/3M952q39qIRVFbzGjnfD-g/view?utm_content=DAGw09LJL4U&amp;utm_campaign=designshare&amp;utm_medium=link&amp;utm_source=publishsharelink&amp;mode=preview"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www.canva.com/design/DAGw09Y_YKM/05OKz7Lhx5qAY-J4xZBb6A/view?utm_content=DAGw09Y_YKM&amp;utm_campaign=designshare&amp;utm_medium=link&amp;utm_source=publishsharelink&amp;mode=preview" TargetMode="External"/><Relationship Id="rId11" Type="http://schemas.openxmlformats.org/officeDocument/2006/relationships/image" Target="../media/image11.jpeg"/><Relationship Id="rId5" Type="http://schemas.openxmlformats.org/officeDocument/2006/relationships/hyperlink" Target="https://www.canva.com/design/DAGw07fMDc8/eKkApwvic7SBYJ8L9xnshg/view?utm_content=DAGw07fMDc8&amp;utm_campaign=designshare&amp;utm_medium=link&amp;utm_source=publishsharelink&amp;mode=preview" TargetMode="External"/><Relationship Id="rId10" Type="http://schemas.openxmlformats.org/officeDocument/2006/relationships/image" Target="../media/image10.jpeg"/><Relationship Id="rId4" Type="http://schemas.openxmlformats.org/officeDocument/2006/relationships/hyperlink" Target="https://fairtradecertified.box.com/s/wwnfy11kp97jm596tgsnqpvhuv71jt3i" TargetMode="External"/><Relationship Id="rId9" Type="http://schemas.openxmlformats.org/officeDocument/2006/relationships/image" Target="../media/image9.gif"/></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hyperlink" Target="https://www.instagram.com/p/C5B4ic3JOxh/" TargetMode="External"/><Relationship Id="rId5" Type="http://schemas.openxmlformats.org/officeDocument/2006/relationships/hyperlink" Target="https://www.instagram.com/p/DGOHl7pRDtU/" TargetMode="External"/><Relationship Id="rId4" Type="http://schemas.openxmlformats.org/officeDocument/2006/relationships/hyperlink" Target="https://www.instagram.com/p/C6zVkDluXfA/"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CEC6045-B3E4-A144-8DFD-E51041201913}"/>
              </a:ext>
            </a:extLst>
          </p:cNvPr>
          <p:cNvSpPr>
            <a:spLocks noGrp="1"/>
          </p:cNvSpPr>
          <p:nvPr>
            <p:ph type="body" sz="quarter" idx="24"/>
          </p:nvPr>
        </p:nvSpPr>
        <p:spPr>
          <a:xfrm>
            <a:off x="533400" y="1053787"/>
            <a:ext cx="4811682" cy="461576"/>
          </a:xfrm>
        </p:spPr>
        <p:txBody>
          <a:bodyPr/>
          <a:lstStyle/>
          <a:p>
            <a:r>
              <a:rPr lang="en-US" sz="2400" dirty="0">
                <a:latin typeface="Source Serif Pro" panose="02040603050405020204" pitchFamily="18" charset="0"/>
                <a:ea typeface="Source Serif Pro" panose="02040603050405020204" pitchFamily="18" charset="0"/>
              </a:rPr>
              <a:t>Fair Trade Month</a:t>
            </a:r>
          </a:p>
        </p:txBody>
      </p:sp>
      <p:sp>
        <p:nvSpPr>
          <p:cNvPr id="6" name="Text Placeholder 5">
            <a:extLst>
              <a:ext uri="{FF2B5EF4-FFF2-40B4-BE49-F238E27FC236}">
                <a16:creationId xmlns:a16="http://schemas.microsoft.com/office/drawing/2014/main" id="{BE322EB1-1395-5146-A277-5A33E57E64DD}"/>
              </a:ext>
            </a:extLst>
          </p:cNvPr>
          <p:cNvSpPr>
            <a:spLocks noGrp="1"/>
          </p:cNvSpPr>
          <p:nvPr>
            <p:ph type="body" sz="quarter" idx="26"/>
          </p:nvPr>
        </p:nvSpPr>
        <p:spPr>
          <a:xfrm rot="5400000">
            <a:off x="8121548" y="1050999"/>
            <a:ext cx="1626547" cy="210354"/>
          </a:xfrm>
        </p:spPr>
        <p:txBody>
          <a:bodyPr vert="horz" lIns="91440" tIns="45720" rIns="91440" bIns="45720" rtlCol="0" anchor="t">
            <a:noAutofit/>
          </a:bodyPr>
          <a:lstStyle/>
          <a:p>
            <a:r>
              <a:rPr lang="en-US" dirty="0">
                <a:latin typeface="Arial"/>
                <a:cs typeface="Arial"/>
              </a:rPr>
              <a:t>September 2025</a:t>
            </a:r>
          </a:p>
        </p:txBody>
      </p:sp>
      <p:sp>
        <p:nvSpPr>
          <p:cNvPr id="9" name="Text Placeholder 3">
            <a:extLst>
              <a:ext uri="{FF2B5EF4-FFF2-40B4-BE49-F238E27FC236}">
                <a16:creationId xmlns:a16="http://schemas.microsoft.com/office/drawing/2014/main" id="{A203D195-7743-8F5D-EB61-0AEDBE312C14}"/>
              </a:ext>
            </a:extLst>
          </p:cNvPr>
          <p:cNvSpPr txBox="1">
            <a:spLocks/>
          </p:cNvSpPr>
          <p:nvPr/>
        </p:nvSpPr>
        <p:spPr>
          <a:xfrm>
            <a:off x="533401" y="1387396"/>
            <a:ext cx="4112940" cy="298791"/>
          </a:xfrm>
          <a:prstGeom prst="rect">
            <a:avLst/>
          </a:prstGeom>
        </p:spPr>
        <p:txBody>
          <a:bodyPr vert="horz" lIns="91440" tIns="45720" rIns="91440" bIns="45720" rtlCol="0" anchor="t">
            <a:noAutofit/>
          </a:bodyPr>
          <a:lstStyle>
            <a:lvl1pPr marL="0" indent="0" algn="l" defTabSz="685800" rtl="0" eaLnBrk="1" latinLnBrk="0" hangingPunct="1">
              <a:lnSpc>
                <a:spcPct val="100000"/>
              </a:lnSpc>
              <a:spcBef>
                <a:spcPts val="1000"/>
              </a:spcBef>
              <a:buFontTx/>
              <a:buNone/>
              <a:defRPr sz="3200" b="1" kern="1200">
                <a:solidFill>
                  <a:srgbClr val="313D7F"/>
                </a:solidFill>
                <a:latin typeface="+mj-lt"/>
                <a:ea typeface="Arial" charset="0"/>
                <a:cs typeface="Arial" charset="0"/>
              </a:defRPr>
            </a:lvl1pPr>
            <a:lvl2pPr marL="457200" indent="0" algn="l" defTabSz="685800" rtl="0" eaLnBrk="1" latinLnBrk="0" hangingPunct="1">
              <a:lnSpc>
                <a:spcPct val="90000"/>
              </a:lnSpc>
              <a:spcBef>
                <a:spcPts val="375"/>
              </a:spcBef>
              <a:buFontTx/>
              <a:buNone/>
              <a:defRPr sz="1050" kern="1200">
                <a:solidFill>
                  <a:schemeClr val="tx1"/>
                </a:solidFill>
                <a:latin typeface="Mission Gothic Regular" pitchFamily="50" charset="0"/>
                <a:ea typeface="+mn-ea"/>
                <a:cs typeface="+mn-cs"/>
              </a:defRPr>
            </a:lvl2pPr>
            <a:lvl3pPr marL="914400" indent="0" algn="l" defTabSz="685800" rtl="0" eaLnBrk="1" latinLnBrk="0" hangingPunct="1">
              <a:lnSpc>
                <a:spcPct val="90000"/>
              </a:lnSpc>
              <a:spcBef>
                <a:spcPts val="375"/>
              </a:spcBef>
              <a:buFontTx/>
              <a:buNone/>
              <a:defRPr sz="1050" kern="1200">
                <a:solidFill>
                  <a:schemeClr val="tx1"/>
                </a:solidFill>
                <a:latin typeface="Mission Gothic Regular" pitchFamily="50" charset="0"/>
                <a:ea typeface="+mn-ea"/>
                <a:cs typeface="+mn-cs"/>
              </a:defRPr>
            </a:lvl3pPr>
            <a:lvl4pPr marL="1371600" indent="0" algn="l" defTabSz="685800" rtl="0" eaLnBrk="1" latinLnBrk="0" hangingPunct="1">
              <a:lnSpc>
                <a:spcPct val="90000"/>
              </a:lnSpc>
              <a:spcBef>
                <a:spcPts val="375"/>
              </a:spcBef>
              <a:buFontTx/>
              <a:buNone/>
              <a:defRPr sz="1050" kern="1200">
                <a:solidFill>
                  <a:schemeClr val="tx1"/>
                </a:solidFill>
                <a:latin typeface="Mission Gothic Regular" pitchFamily="50" charset="0"/>
                <a:ea typeface="+mn-ea"/>
                <a:cs typeface="+mn-cs"/>
              </a:defRPr>
            </a:lvl4pPr>
            <a:lvl5pPr marL="1828800" indent="0" algn="l" defTabSz="685800" rtl="0" eaLnBrk="1" latinLnBrk="0" hangingPunct="1">
              <a:lnSpc>
                <a:spcPct val="90000"/>
              </a:lnSpc>
              <a:spcBef>
                <a:spcPts val="375"/>
              </a:spcBef>
              <a:buFontTx/>
              <a:buNone/>
              <a:defRPr sz="1050" kern="1200">
                <a:solidFill>
                  <a:schemeClr val="tx1"/>
                </a:solidFill>
                <a:latin typeface="Mission Gothic Regular"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dirty="0">
                <a:latin typeface="Source Serif Pro"/>
                <a:ea typeface="Source Serif Pro"/>
                <a:cs typeface="Arial"/>
              </a:rPr>
              <a:t>Lead With Fair Trade</a:t>
            </a:r>
            <a:endParaRPr lang="en-US" sz="1800" dirty="0">
              <a:latin typeface="Source Serif Pro" panose="02040603050405020204" pitchFamily="18" charset="0"/>
              <a:ea typeface="Source Serif Pro" panose="02040603050405020204" pitchFamily="18" charset="0"/>
            </a:endParaRPr>
          </a:p>
          <a:p>
            <a:endParaRPr lang="en-US" sz="1800" dirty="0">
              <a:latin typeface="Source Serif Pro" panose="02040603050405020204" pitchFamily="18" charset="0"/>
              <a:ea typeface="Source Serif Pro" panose="02040603050405020204" pitchFamily="18" charset="0"/>
            </a:endParaRPr>
          </a:p>
        </p:txBody>
      </p:sp>
      <p:sp>
        <p:nvSpPr>
          <p:cNvPr id="2" name="Text Placeholder 3">
            <a:extLst>
              <a:ext uri="{FF2B5EF4-FFF2-40B4-BE49-F238E27FC236}">
                <a16:creationId xmlns:a16="http://schemas.microsoft.com/office/drawing/2014/main" id="{6ADA1981-21EA-7DDA-0B20-3129F9D556DB}"/>
              </a:ext>
            </a:extLst>
          </p:cNvPr>
          <p:cNvSpPr txBox="1">
            <a:spLocks/>
          </p:cNvSpPr>
          <p:nvPr/>
        </p:nvSpPr>
        <p:spPr>
          <a:xfrm>
            <a:off x="533401" y="1677819"/>
            <a:ext cx="4112940" cy="298791"/>
          </a:xfrm>
          <a:prstGeom prst="rect">
            <a:avLst/>
          </a:prstGeom>
        </p:spPr>
        <p:txBody>
          <a:bodyPr vert="horz" lIns="91440" tIns="45720" rIns="91440" bIns="45720" rtlCol="0" anchor="t">
            <a:noAutofit/>
          </a:bodyPr>
          <a:lstStyle>
            <a:lvl1pPr marL="0" indent="0" algn="l" defTabSz="685800" rtl="0" eaLnBrk="1" latinLnBrk="0" hangingPunct="1">
              <a:lnSpc>
                <a:spcPct val="100000"/>
              </a:lnSpc>
              <a:spcBef>
                <a:spcPts val="1000"/>
              </a:spcBef>
              <a:buFontTx/>
              <a:buNone/>
              <a:defRPr sz="3200" b="1" kern="1200">
                <a:solidFill>
                  <a:srgbClr val="313D7F"/>
                </a:solidFill>
                <a:latin typeface="+mj-lt"/>
                <a:ea typeface="Arial" charset="0"/>
                <a:cs typeface="Arial" charset="0"/>
              </a:defRPr>
            </a:lvl1pPr>
            <a:lvl2pPr marL="457200" indent="0" algn="l" defTabSz="685800" rtl="0" eaLnBrk="1" latinLnBrk="0" hangingPunct="1">
              <a:lnSpc>
                <a:spcPct val="90000"/>
              </a:lnSpc>
              <a:spcBef>
                <a:spcPts val="375"/>
              </a:spcBef>
              <a:buFontTx/>
              <a:buNone/>
              <a:defRPr sz="1050" kern="1200">
                <a:solidFill>
                  <a:schemeClr val="tx1"/>
                </a:solidFill>
                <a:latin typeface="Mission Gothic Regular" pitchFamily="50" charset="0"/>
                <a:ea typeface="+mn-ea"/>
                <a:cs typeface="+mn-cs"/>
              </a:defRPr>
            </a:lvl2pPr>
            <a:lvl3pPr marL="914400" indent="0" algn="l" defTabSz="685800" rtl="0" eaLnBrk="1" latinLnBrk="0" hangingPunct="1">
              <a:lnSpc>
                <a:spcPct val="90000"/>
              </a:lnSpc>
              <a:spcBef>
                <a:spcPts val="375"/>
              </a:spcBef>
              <a:buFontTx/>
              <a:buNone/>
              <a:defRPr sz="1050" kern="1200">
                <a:solidFill>
                  <a:schemeClr val="tx1"/>
                </a:solidFill>
                <a:latin typeface="Mission Gothic Regular" pitchFamily="50" charset="0"/>
                <a:ea typeface="+mn-ea"/>
                <a:cs typeface="+mn-cs"/>
              </a:defRPr>
            </a:lvl3pPr>
            <a:lvl4pPr marL="1371600" indent="0" algn="l" defTabSz="685800" rtl="0" eaLnBrk="1" latinLnBrk="0" hangingPunct="1">
              <a:lnSpc>
                <a:spcPct val="90000"/>
              </a:lnSpc>
              <a:spcBef>
                <a:spcPts val="375"/>
              </a:spcBef>
              <a:buFontTx/>
              <a:buNone/>
              <a:defRPr sz="1050" kern="1200">
                <a:solidFill>
                  <a:schemeClr val="tx1"/>
                </a:solidFill>
                <a:latin typeface="Mission Gothic Regular" pitchFamily="50" charset="0"/>
                <a:ea typeface="+mn-ea"/>
                <a:cs typeface="+mn-cs"/>
              </a:defRPr>
            </a:lvl4pPr>
            <a:lvl5pPr marL="1828800" indent="0" algn="l" defTabSz="685800" rtl="0" eaLnBrk="1" latinLnBrk="0" hangingPunct="1">
              <a:lnSpc>
                <a:spcPct val="90000"/>
              </a:lnSpc>
              <a:spcBef>
                <a:spcPts val="375"/>
              </a:spcBef>
              <a:buFontTx/>
              <a:buNone/>
              <a:defRPr sz="1050" kern="1200">
                <a:solidFill>
                  <a:schemeClr val="tx1"/>
                </a:solidFill>
                <a:latin typeface="Mission Gothic Regular"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200" dirty="0">
                <a:latin typeface="Source Serif Pro"/>
                <a:ea typeface="Source Serif Pro"/>
                <a:cs typeface="Arial"/>
              </a:rPr>
              <a:t>(Sep 24 – Oct 31) | Campaigner Resource Kit</a:t>
            </a:r>
          </a:p>
          <a:p>
            <a:endParaRPr lang="en-US" sz="1200" dirty="0">
              <a:latin typeface="Source Serif Pro" panose="02040603050405020204" pitchFamily="18" charset="0"/>
              <a:ea typeface="Source Serif Pro" panose="02040603050405020204" pitchFamily="18" charset="0"/>
            </a:endParaRPr>
          </a:p>
        </p:txBody>
      </p:sp>
      <p:sp>
        <p:nvSpPr>
          <p:cNvPr id="5" name="TextBox 4">
            <a:extLst>
              <a:ext uri="{FF2B5EF4-FFF2-40B4-BE49-F238E27FC236}">
                <a16:creationId xmlns:a16="http://schemas.microsoft.com/office/drawing/2014/main" id="{B586AA12-B825-EDC6-9E36-13B228CB579D}"/>
              </a:ext>
            </a:extLst>
          </p:cNvPr>
          <p:cNvSpPr txBox="1"/>
          <p:nvPr/>
        </p:nvSpPr>
        <p:spPr>
          <a:xfrm>
            <a:off x="533399" y="1966199"/>
            <a:ext cx="5279861" cy="2708434"/>
          </a:xfrm>
          <a:prstGeom prst="rect">
            <a:avLst/>
          </a:prstGeom>
          <a:noFill/>
        </p:spPr>
        <p:txBody>
          <a:bodyPr wrap="square" lIns="91440" tIns="45720" rIns="91440" bIns="45720" anchor="t">
            <a:spAutoFit/>
          </a:bodyPr>
          <a:lstStyle/>
          <a:p>
            <a:r>
              <a:rPr lang="en-US" sz="1000" b="1" dirty="0">
                <a:solidFill>
                  <a:srgbClr val="424242"/>
                </a:solidFill>
                <a:ea typeface="+mn-lt"/>
                <a:cs typeface="+mn-lt"/>
              </a:rPr>
              <a:t>This Fair Trade Month, we’re celebrating the leadership that drives the Fair Trade movement forward.</a:t>
            </a:r>
          </a:p>
          <a:p>
            <a:r>
              <a:rPr lang="en-US" sz="1000" dirty="0">
                <a:solidFill>
                  <a:srgbClr val="424242"/>
                </a:solidFill>
                <a:ea typeface="+mn-lt"/>
                <a:cs typeface="+mn-lt"/>
              </a:rPr>
              <a:t>From community changemakers and business adopting better practices, pioneers advancing sustainable sourcing in their sectors, and donors expanding our reach through their investments, we honor every leader, especially advocates like you!</a:t>
            </a:r>
            <a:endParaRPr lang="en-US" sz="1000" dirty="0">
              <a:solidFill>
                <a:srgbClr val="38373A"/>
              </a:solidFill>
              <a:ea typeface="+mn-lt"/>
              <a:cs typeface="+mn-lt"/>
            </a:endParaRPr>
          </a:p>
          <a:p>
            <a:r>
              <a:rPr lang="en-US" sz="1000" dirty="0">
                <a:solidFill>
                  <a:srgbClr val="424242"/>
                </a:solidFill>
                <a:ea typeface="+mn-lt"/>
                <a:cs typeface="+mn-lt"/>
              </a:rPr>
              <a:t>Together, through collective action, we are improving lives, protecting the planet, and building a more equitable world.</a:t>
            </a:r>
            <a:endParaRPr lang="en-US" sz="1000" dirty="0">
              <a:solidFill>
                <a:srgbClr val="424242"/>
              </a:solidFill>
            </a:endParaRPr>
          </a:p>
          <a:p>
            <a:endParaRPr lang="en-US" sz="1000" dirty="0">
              <a:solidFill>
                <a:srgbClr val="424242"/>
              </a:solidFill>
              <a:ea typeface="+mn-lt"/>
              <a:cs typeface="+mn-lt"/>
            </a:endParaRPr>
          </a:p>
          <a:p>
            <a:r>
              <a:rPr lang="en-US" sz="1000" dirty="0">
                <a:solidFill>
                  <a:srgbClr val="38373A"/>
                </a:solidFill>
                <a:ea typeface="+mn-lt"/>
                <a:cs typeface="+mn-lt"/>
              </a:rPr>
              <a:t>This October, we give you the spotlight to share how you </a:t>
            </a:r>
            <a:r>
              <a:rPr lang="en-US" sz="1000" b="1" dirty="0">
                <a:solidFill>
                  <a:srgbClr val="38373A"/>
                </a:solidFill>
                <a:ea typeface="+mn-lt"/>
                <a:cs typeface="+mn-lt"/>
              </a:rPr>
              <a:t>#LeadWithFairTrade, </a:t>
            </a:r>
            <a:r>
              <a:rPr lang="en-US" sz="1000" dirty="0">
                <a:solidFill>
                  <a:srgbClr val="38373A"/>
                </a:solidFill>
                <a:ea typeface="+mn-lt"/>
                <a:cs typeface="+mn-lt"/>
              </a:rPr>
              <a:t>by influencing the people on the institutions that you're a part of. </a:t>
            </a:r>
            <a:r>
              <a:rPr lang="en-US" sz="1000" dirty="0">
                <a:solidFill>
                  <a:srgbClr val="38373A"/>
                </a:solidFill>
                <a:effectLst/>
                <a:ea typeface="+mn-lt"/>
                <a:cs typeface="+mn-lt"/>
              </a:rPr>
              <a:t>We’re here to support your </a:t>
            </a:r>
            <a:r>
              <a:rPr lang="en-US" sz="1000" dirty="0">
                <a:solidFill>
                  <a:srgbClr val="38373A"/>
                </a:solidFill>
                <a:ea typeface="+mn-lt"/>
                <a:cs typeface="+mn-lt"/>
              </a:rPr>
              <a:t>Fair Trade</a:t>
            </a:r>
            <a:r>
              <a:rPr lang="en-US" sz="1000" dirty="0">
                <a:solidFill>
                  <a:srgbClr val="38373A"/>
                </a:solidFill>
                <a:effectLst/>
                <a:ea typeface="+mn-lt"/>
                <a:cs typeface="+mn-lt"/>
              </a:rPr>
              <a:t> Month efforts with customizable content for </a:t>
            </a:r>
            <a:r>
              <a:rPr lang="en-US" sz="1000" dirty="0">
                <a:solidFill>
                  <a:srgbClr val="38373A"/>
                </a:solidFill>
                <a:ea typeface="+mn-lt"/>
                <a:cs typeface="+mn-lt"/>
              </a:rPr>
              <a:t>posters</a:t>
            </a:r>
            <a:r>
              <a:rPr lang="en-US" sz="1000" dirty="0">
                <a:solidFill>
                  <a:srgbClr val="38373A"/>
                </a:solidFill>
                <a:effectLst/>
                <a:ea typeface="+mn-lt"/>
                <a:cs typeface="+mn-lt"/>
              </a:rPr>
              <a:t>, social media,</a:t>
            </a:r>
            <a:r>
              <a:rPr lang="en-US" sz="1000" dirty="0">
                <a:solidFill>
                  <a:srgbClr val="38373A"/>
                </a:solidFill>
                <a:ea typeface="+mn-lt"/>
                <a:cs typeface="+mn-lt"/>
              </a:rPr>
              <a:t> emails, and</a:t>
            </a:r>
            <a:r>
              <a:rPr lang="en-US" sz="1000" dirty="0">
                <a:solidFill>
                  <a:srgbClr val="38373A"/>
                </a:solidFill>
                <a:effectLst/>
                <a:ea typeface="+mn-lt"/>
                <a:cs typeface="+mn-lt"/>
              </a:rPr>
              <a:t> more.</a:t>
            </a:r>
            <a:endParaRPr lang="en-US" dirty="0">
              <a:solidFill>
                <a:srgbClr val="38373A"/>
              </a:solidFill>
              <a:ea typeface="+mn-lt"/>
              <a:cs typeface="+mn-lt"/>
            </a:endParaRPr>
          </a:p>
          <a:p>
            <a:endParaRPr lang="en-US" sz="1000" b="1" dirty="0"/>
          </a:p>
          <a:p>
            <a:r>
              <a:rPr lang="en-US" sz="1000" b="1" dirty="0">
                <a:solidFill>
                  <a:srgbClr val="313D7F"/>
                </a:solidFill>
                <a:ea typeface="+mn-lt"/>
                <a:cs typeface="+mn-lt"/>
              </a:rPr>
              <a:t>Suggested Post Dates: </a:t>
            </a:r>
            <a:r>
              <a:rPr lang="en-US" sz="1000" dirty="0">
                <a:solidFill>
                  <a:srgbClr val="313D7F"/>
                </a:solidFill>
                <a:ea typeface="+mn-lt"/>
                <a:cs typeface="+mn-lt"/>
              </a:rPr>
              <a:t>September 24 – October 31, 2025</a:t>
            </a:r>
            <a:endParaRPr lang="en-US" sz="1000">
              <a:solidFill>
                <a:srgbClr val="313D7F"/>
              </a:solidFill>
            </a:endParaRPr>
          </a:p>
          <a:p>
            <a:r>
              <a:rPr lang="en-US" sz="1000" b="1" dirty="0">
                <a:solidFill>
                  <a:srgbClr val="313D7F"/>
                </a:solidFill>
                <a:ea typeface="+mn-lt"/>
                <a:cs typeface="+mn-lt"/>
              </a:rPr>
              <a:t>Tag us: </a:t>
            </a:r>
            <a:r>
              <a:rPr lang="en-US" sz="1000" dirty="0">
                <a:solidFill>
                  <a:srgbClr val="313D7F"/>
                </a:solidFill>
                <a:ea typeface="+mn-lt"/>
                <a:cs typeface="+mn-lt"/>
              </a:rPr>
              <a:t>@fairtradecertified &amp; @ftcampaigns on Instagram &amp; Facebook, @fairtradeusa &amp; @fair-trade-campaigns on LinkedIn</a:t>
            </a:r>
            <a:endParaRPr lang="en-US" sz="1000" dirty="0">
              <a:solidFill>
                <a:srgbClr val="313D7F"/>
              </a:solidFill>
            </a:endParaRPr>
          </a:p>
          <a:p>
            <a:r>
              <a:rPr lang="en-US" sz="1000" b="1" dirty="0">
                <a:solidFill>
                  <a:srgbClr val="313D7F"/>
                </a:solidFill>
                <a:ea typeface="+mn-lt"/>
                <a:cs typeface="+mn-lt"/>
              </a:rPr>
              <a:t>Use: </a:t>
            </a:r>
            <a:r>
              <a:rPr lang="en-US" sz="1000" dirty="0">
                <a:solidFill>
                  <a:srgbClr val="313D7F"/>
                </a:solidFill>
                <a:ea typeface="+mn-lt"/>
                <a:cs typeface="+mn-lt"/>
              </a:rPr>
              <a:t>#LeadWithFairTrade, #FairTradeMonth, #PurchaseWithPurpose</a:t>
            </a:r>
          </a:p>
        </p:txBody>
      </p:sp>
      <p:pic>
        <p:nvPicPr>
          <p:cNvPr id="7" name="Picture 6" descr="A logo for a company&#10;&#10;Description automatically generated">
            <a:extLst>
              <a:ext uri="{FF2B5EF4-FFF2-40B4-BE49-F238E27FC236}">
                <a16:creationId xmlns:a16="http://schemas.microsoft.com/office/drawing/2014/main" id="{48A8F2D3-1F52-2D60-3949-D1C11A37E9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610" r="12529"/>
          <a:stretch/>
        </p:blipFill>
        <p:spPr>
          <a:xfrm>
            <a:off x="1246523" y="339725"/>
            <a:ext cx="486291" cy="758941"/>
          </a:xfrm>
          <a:prstGeom prst="rect">
            <a:avLst/>
          </a:prstGeom>
        </p:spPr>
      </p:pic>
      <p:pic>
        <p:nvPicPr>
          <p:cNvPr id="8" name="Picture 7" descr="A group of people standing together&#10;&#10;AI-generated content may be incorrect.">
            <a:extLst>
              <a:ext uri="{FF2B5EF4-FFF2-40B4-BE49-F238E27FC236}">
                <a16:creationId xmlns:a16="http://schemas.microsoft.com/office/drawing/2014/main" id="{6819B093-7AAF-59C5-7FC3-CBD993528050}"/>
              </a:ext>
            </a:extLst>
          </p:cNvPr>
          <p:cNvPicPr>
            <a:picLocks noChangeAspect="1"/>
          </p:cNvPicPr>
          <p:nvPr/>
        </p:nvPicPr>
        <p:blipFill>
          <a:blip r:embed="rId4"/>
          <a:stretch>
            <a:fillRect/>
          </a:stretch>
        </p:blipFill>
        <p:spPr>
          <a:xfrm>
            <a:off x="5925741" y="7144"/>
            <a:ext cx="2893219" cy="5143500"/>
          </a:xfrm>
          <a:prstGeom prst="rect">
            <a:avLst/>
          </a:prstGeom>
        </p:spPr>
      </p:pic>
    </p:spTree>
    <p:extLst>
      <p:ext uri="{BB962C8B-B14F-4D97-AF65-F5344CB8AC3E}">
        <p14:creationId xmlns:p14="http://schemas.microsoft.com/office/powerpoint/2010/main" val="3868735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5B8DB8C8-102D-4CBE-B06D-111486A7EE6C}"/>
              </a:ext>
            </a:extLst>
          </p:cNvPr>
          <p:cNvPicPr>
            <a:picLocks noGrp="1" noChangeAspect="1"/>
          </p:cNvPicPr>
          <p:nvPr>
            <p:ph type="pic" idx="1"/>
          </p:nvPr>
        </p:nvPicPr>
        <p:blipFill rotWithShape="1">
          <a:blip r:embed="rId3"/>
          <a:srcRect l="47357" r="47357"/>
          <a:stretch/>
        </p:blipFill>
        <p:spPr>
          <a:xfrm>
            <a:off x="4591050" y="2453918"/>
            <a:ext cx="4552950" cy="235660"/>
          </a:xfrm>
        </p:spPr>
      </p:pic>
      <p:sp>
        <p:nvSpPr>
          <p:cNvPr id="6" name="Title 5">
            <a:extLst>
              <a:ext uri="{FF2B5EF4-FFF2-40B4-BE49-F238E27FC236}">
                <a16:creationId xmlns:a16="http://schemas.microsoft.com/office/drawing/2014/main" id="{44C935C7-7C00-1A4F-8AF5-64181A214116}"/>
              </a:ext>
            </a:extLst>
          </p:cNvPr>
          <p:cNvSpPr>
            <a:spLocks noGrp="1"/>
          </p:cNvSpPr>
          <p:nvPr>
            <p:ph type="title"/>
          </p:nvPr>
        </p:nvSpPr>
        <p:spPr>
          <a:xfrm>
            <a:off x="304800" y="342900"/>
            <a:ext cx="3390900" cy="839316"/>
          </a:xfrm>
        </p:spPr>
        <p:txBody>
          <a:bodyPr>
            <a:normAutofit/>
          </a:bodyPr>
          <a:lstStyle/>
          <a:p>
            <a:r>
              <a:rPr lang="en-US" dirty="0">
                <a:latin typeface="Source Serif Pro" panose="02040603050405020204" pitchFamily="18" charset="0"/>
                <a:ea typeface="Source Serif Pro" panose="02040603050405020204" pitchFamily="18" charset="0"/>
                <a:cs typeface="Helvetica"/>
              </a:rPr>
              <a:t>Messaging Guide</a:t>
            </a:r>
            <a:endParaRPr lang="en-US" dirty="0">
              <a:latin typeface="Source Serif Pro" panose="02040603050405020204" pitchFamily="18" charset="0"/>
              <a:ea typeface="Source Serif Pro" panose="02040603050405020204" pitchFamily="18" charset="0"/>
            </a:endParaRPr>
          </a:p>
        </p:txBody>
      </p:sp>
      <p:sp>
        <p:nvSpPr>
          <p:cNvPr id="9" name="TextBox 8">
            <a:extLst>
              <a:ext uri="{FF2B5EF4-FFF2-40B4-BE49-F238E27FC236}">
                <a16:creationId xmlns:a16="http://schemas.microsoft.com/office/drawing/2014/main" id="{2B146932-6065-5ECD-EA1F-E702D9868681}"/>
              </a:ext>
            </a:extLst>
          </p:cNvPr>
          <p:cNvSpPr txBox="1"/>
          <p:nvPr/>
        </p:nvSpPr>
        <p:spPr>
          <a:xfrm>
            <a:off x="304799" y="1270037"/>
            <a:ext cx="5036127" cy="2192908"/>
          </a:xfrm>
          <a:prstGeom prst="rect">
            <a:avLst/>
          </a:prstGeom>
          <a:noFill/>
        </p:spPr>
        <p:txBody>
          <a:bodyPr wrap="square" lIns="91440" tIns="45720" rIns="91440" bIns="45720" anchor="t">
            <a:spAutoFit/>
          </a:bodyPr>
          <a:lstStyle/>
          <a:p>
            <a:pPr algn="l"/>
            <a:r>
              <a:rPr lang="en-US" sz="1050" b="0" i="0" dirty="0">
                <a:effectLst/>
                <a:latin typeface="Georgia"/>
                <a:cs typeface="Rubik" pitchFamily="2" charset="-79"/>
              </a:rPr>
              <a:t>Below you will find a copy that you can use for your communications</a:t>
            </a:r>
          </a:p>
          <a:p>
            <a:pPr algn="l"/>
            <a:endParaRPr lang="en-US" sz="1050" b="0" i="0" dirty="0">
              <a:effectLst/>
              <a:latin typeface="Georgia"/>
              <a:cs typeface="Rubik" pitchFamily="2" charset="-79"/>
            </a:endParaRPr>
          </a:p>
          <a:p>
            <a:pPr marL="171450" indent="-171450">
              <a:buAutoNum type="arabicPeriod"/>
            </a:pPr>
            <a:r>
              <a:rPr lang="en-US" sz="1050" b="1" i="0" dirty="0">
                <a:effectLst/>
                <a:latin typeface="Georgia"/>
                <a:cs typeface="Rubik"/>
              </a:rPr>
              <a:t>We’re </a:t>
            </a:r>
            <a:r>
              <a:rPr lang="en-US" sz="1050" b="1" dirty="0">
                <a:latin typeface="Georgia"/>
                <a:cs typeface="Rubik"/>
              </a:rPr>
              <a:t>leading with Fair Trade Values</a:t>
            </a:r>
            <a:endParaRPr lang="en-US" sz="1050" b="1" i="0" dirty="0">
              <a:effectLst/>
              <a:latin typeface="Georgia"/>
              <a:cs typeface="Rubik" pitchFamily="2" charset="-79"/>
            </a:endParaRPr>
          </a:p>
          <a:p>
            <a:r>
              <a:rPr lang="en-US" sz="1050" dirty="0">
                <a:latin typeface="Georgia"/>
                <a:cs typeface="Rubik"/>
              </a:rPr>
              <a:t>This Fair Trade Month, we’re celebrating the leadership of our communities who are choosing to #LeadWithFairTrade by purchasing Fair Trade Certified products and advocating for ethical sourcing. </a:t>
            </a:r>
            <a:r>
              <a:rPr lang="en-US" sz="1050" dirty="0">
                <a:ea typeface="+mn-lt"/>
                <a:cs typeface="+mn-lt"/>
              </a:rPr>
              <a:t>These actions are creating meaningful impact for people and the planet.</a:t>
            </a:r>
          </a:p>
          <a:p>
            <a:pPr algn="l"/>
            <a:endParaRPr lang="en-US" sz="1050" b="0" i="0" dirty="0">
              <a:effectLst/>
              <a:latin typeface="Georgia"/>
              <a:cs typeface="Rubik" pitchFamily="2" charset="-79"/>
            </a:endParaRPr>
          </a:p>
          <a:p>
            <a:r>
              <a:rPr lang="en-US" sz="1050" b="1" i="0" dirty="0">
                <a:effectLst/>
                <a:latin typeface="Georgia"/>
                <a:cs typeface="Rubik"/>
              </a:rPr>
              <a:t>2. </a:t>
            </a:r>
            <a:r>
              <a:rPr lang="en-US" sz="1050" b="1" dirty="0">
                <a:latin typeface="Georgia"/>
                <a:cs typeface="Rubik"/>
              </a:rPr>
              <a:t>Leadership inspires leadership</a:t>
            </a:r>
            <a:endParaRPr lang="en-US" sz="1050" b="1" i="0" dirty="0">
              <a:effectLst/>
              <a:latin typeface="Georgia"/>
              <a:cs typeface="Rubik"/>
            </a:endParaRPr>
          </a:p>
          <a:p>
            <a:r>
              <a:rPr lang="en-US" sz="1050" dirty="0">
                <a:latin typeface="Georgia"/>
                <a:cs typeface="Rubik"/>
              </a:rPr>
              <a:t>When you speak up about Fair Trade in your [Campaign type], you #LeadWithFairTrade and inspire others to follow your example. Your advocacy encourages people around you to support brands that prioritize fairness and sustainability.</a:t>
            </a:r>
          </a:p>
        </p:txBody>
      </p:sp>
      <p:pic>
        <p:nvPicPr>
          <p:cNvPr id="2" name="Picture 1" descr="A person and a child posing for a picture&#10;&#10;AI-generated content may be incorrect.">
            <a:extLst>
              <a:ext uri="{FF2B5EF4-FFF2-40B4-BE49-F238E27FC236}">
                <a16:creationId xmlns:a16="http://schemas.microsoft.com/office/drawing/2014/main" id="{D0BC70D5-70AD-E034-D6BE-7232EAD125B1}"/>
              </a:ext>
            </a:extLst>
          </p:cNvPr>
          <p:cNvPicPr>
            <a:picLocks noChangeAspect="1"/>
          </p:cNvPicPr>
          <p:nvPr/>
        </p:nvPicPr>
        <p:blipFill>
          <a:blip r:embed="rId4"/>
          <a:stretch>
            <a:fillRect/>
          </a:stretch>
        </p:blipFill>
        <p:spPr>
          <a:xfrm>
            <a:off x="5761360" y="521494"/>
            <a:ext cx="2729063" cy="4100513"/>
          </a:xfrm>
          <a:prstGeom prst="rect">
            <a:avLst/>
          </a:prstGeom>
        </p:spPr>
      </p:pic>
    </p:spTree>
    <p:extLst>
      <p:ext uri="{BB962C8B-B14F-4D97-AF65-F5344CB8AC3E}">
        <p14:creationId xmlns:p14="http://schemas.microsoft.com/office/powerpoint/2010/main" val="2625272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5B8DB8C8-102D-4CBE-B06D-111486A7EE6C}"/>
              </a:ext>
            </a:extLst>
          </p:cNvPr>
          <p:cNvPicPr>
            <a:picLocks noGrp="1" noChangeAspect="1"/>
          </p:cNvPicPr>
          <p:nvPr>
            <p:ph type="pic" idx="1"/>
          </p:nvPr>
        </p:nvPicPr>
        <p:blipFill rotWithShape="1">
          <a:blip r:embed="rId3"/>
          <a:srcRect l="47357" r="47357"/>
          <a:stretch/>
        </p:blipFill>
        <p:spPr>
          <a:xfrm>
            <a:off x="4591050" y="2453918"/>
            <a:ext cx="4552950" cy="235660"/>
          </a:xfrm>
        </p:spPr>
      </p:pic>
      <p:sp>
        <p:nvSpPr>
          <p:cNvPr id="6" name="Title 5">
            <a:extLst>
              <a:ext uri="{FF2B5EF4-FFF2-40B4-BE49-F238E27FC236}">
                <a16:creationId xmlns:a16="http://schemas.microsoft.com/office/drawing/2014/main" id="{44C935C7-7C00-1A4F-8AF5-64181A214116}"/>
              </a:ext>
            </a:extLst>
          </p:cNvPr>
          <p:cNvSpPr>
            <a:spLocks noGrp="1"/>
          </p:cNvSpPr>
          <p:nvPr>
            <p:ph type="title"/>
          </p:nvPr>
        </p:nvSpPr>
        <p:spPr>
          <a:xfrm>
            <a:off x="3780980" y="342900"/>
            <a:ext cx="3390900" cy="839316"/>
          </a:xfrm>
        </p:spPr>
        <p:txBody>
          <a:bodyPr>
            <a:normAutofit/>
          </a:bodyPr>
          <a:lstStyle/>
          <a:p>
            <a:r>
              <a:rPr lang="en-US" dirty="0">
                <a:latin typeface="Source Serif Pro" panose="02040603050405020204" pitchFamily="18" charset="0"/>
                <a:ea typeface="Source Serif Pro" panose="02040603050405020204" pitchFamily="18" charset="0"/>
                <a:cs typeface="Helvetica"/>
              </a:rPr>
              <a:t>Messaging Guide</a:t>
            </a:r>
            <a:endParaRPr lang="en-US" dirty="0">
              <a:latin typeface="Source Serif Pro" panose="02040603050405020204" pitchFamily="18" charset="0"/>
              <a:ea typeface="Source Serif Pro" panose="02040603050405020204" pitchFamily="18" charset="0"/>
            </a:endParaRPr>
          </a:p>
        </p:txBody>
      </p:sp>
      <p:sp>
        <p:nvSpPr>
          <p:cNvPr id="9" name="TextBox 8">
            <a:extLst>
              <a:ext uri="{FF2B5EF4-FFF2-40B4-BE49-F238E27FC236}">
                <a16:creationId xmlns:a16="http://schemas.microsoft.com/office/drawing/2014/main" id="{2B146932-6065-5ECD-EA1F-E702D9868681}"/>
              </a:ext>
            </a:extLst>
          </p:cNvPr>
          <p:cNvSpPr txBox="1"/>
          <p:nvPr/>
        </p:nvSpPr>
        <p:spPr>
          <a:xfrm>
            <a:off x="3780980" y="1270037"/>
            <a:ext cx="5080932" cy="1715854"/>
          </a:xfrm>
          <a:prstGeom prst="rect">
            <a:avLst/>
          </a:prstGeom>
          <a:noFill/>
        </p:spPr>
        <p:txBody>
          <a:bodyPr wrap="square" lIns="91440" tIns="45720" rIns="91440" bIns="45720" anchor="t">
            <a:spAutoFit/>
          </a:bodyPr>
          <a:lstStyle/>
          <a:p>
            <a:pPr>
              <a:defRPr/>
            </a:pPr>
            <a:r>
              <a:rPr kumimoji="0" lang="en-US" sz="1050" b="1" i="0" u="none" strike="noStrike" kern="1200" cap="none" spc="0" normalizeH="0" baseline="0" noProof="0" dirty="0">
                <a:ln>
                  <a:noFill/>
                </a:ln>
                <a:solidFill>
                  <a:srgbClr val="38373A"/>
                </a:solidFill>
                <a:effectLst/>
                <a:uLnTx/>
                <a:uFillTx/>
                <a:latin typeface="Georgia"/>
                <a:cs typeface="Rubik"/>
              </a:rPr>
              <a:t>3. Fair Trade </a:t>
            </a:r>
            <a:r>
              <a:rPr lang="en-US" sz="1050" b="1" dirty="0">
                <a:solidFill>
                  <a:srgbClr val="38373A"/>
                </a:solidFill>
                <a:latin typeface="Georgia"/>
                <a:cs typeface="Rubik"/>
              </a:rPr>
              <a:t>empowers communities</a:t>
            </a:r>
            <a:endParaRPr lang="en-US" dirty="0"/>
          </a:p>
          <a:p>
            <a:pPr>
              <a:defRPr/>
            </a:pPr>
            <a:r>
              <a:rPr lang="en-US" sz="1050" dirty="0">
                <a:solidFill>
                  <a:srgbClr val="38373A"/>
                </a:solidFill>
                <a:ea typeface="+mn-lt"/>
                <a:cs typeface="+mn-lt"/>
              </a:rPr>
              <a:t>Every Fair Trade Certified purchase helps fund Community Development projects chosen by producers</a:t>
            </a:r>
            <a:r>
              <a:rPr kumimoji="0" lang="en-US" sz="1050" b="0" i="0" u="none" strike="noStrike" kern="1200" cap="none" spc="0" normalizeH="0" baseline="0" noProof="0" dirty="0">
                <a:ln>
                  <a:noFill/>
                </a:ln>
                <a:solidFill>
                  <a:srgbClr val="38373A"/>
                </a:solidFill>
                <a:effectLst/>
                <a:uLnTx/>
                <a:uFillTx/>
                <a:ea typeface="+mn-lt"/>
                <a:cs typeface="+mn-lt"/>
              </a:rPr>
              <a:t>. </a:t>
            </a:r>
            <a:r>
              <a:rPr lang="en-US" sz="1050" dirty="0">
                <a:solidFill>
                  <a:srgbClr val="38373A"/>
                </a:solidFill>
                <a:ea typeface="+mn-lt"/>
                <a:cs typeface="+mn-lt"/>
              </a:rPr>
              <a:t>These investments support education, healthcare</a:t>
            </a:r>
            <a:r>
              <a:rPr kumimoji="0" lang="en-US" sz="1050" b="0" i="0" u="none" strike="noStrike" kern="1200" cap="none" spc="0" normalizeH="0" baseline="0" noProof="0" dirty="0">
                <a:ln>
                  <a:noFill/>
                </a:ln>
                <a:solidFill>
                  <a:srgbClr val="38373A"/>
                </a:solidFill>
                <a:effectLst/>
                <a:uLnTx/>
                <a:uFillTx/>
                <a:ea typeface="+mn-lt"/>
                <a:cs typeface="+mn-lt"/>
              </a:rPr>
              <a:t>, and </a:t>
            </a:r>
            <a:r>
              <a:rPr lang="en-US" sz="1050" dirty="0">
                <a:solidFill>
                  <a:srgbClr val="38373A"/>
                </a:solidFill>
                <a:ea typeface="+mn-lt"/>
                <a:cs typeface="+mn-lt"/>
              </a:rPr>
              <a:t>environmental protection. Your voice helps amplify their leadership</a:t>
            </a:r>
            <a:r>
              <a:rPr kumimoji="0" lang="en-US" sz="1050" b="0" i="0" u="none" strike="noStrike" kern="1200" cap="none" spc="0" normalizeH="0" baseline="0" noProof="0" dirty="0">
                <a:ln>
                  <a:noFill/>
                </a:ln>
                <a:solidFill>
                  <a:srgbClr val="38373A"/>
                </a:solidFill>
                <a:effectLst/>
                <a:uLnTx/>
                <a:uFillTx/>
                <a:ea typeface="+mn-lt"/>
                <a:cs typeface="+mn-lt"/>
              </a:rPr>
              <a:t>.</a:t>
            </a:r>
            <a:r>
              <a:rPr lang="en-US" sz="1050" dirty="0">
                <a:solidFill>
                  <a:srgbClr val="38373A"/>
                </a:solidFill>
                <a:ea typeface="+mn-lt"/>
                <a:cs typeface="+mn-lt"/>
              </a:rPr>
              <a:t> </a:t>
            </a:r>
            <a:r>
              <a:rPr lang="en-US" sz="1100" dirty="0">
                <a:ea typeface="+mn-lt"/>
                <a:cs typeface="+mn-lt"/>
              </a:rPr>
              <a:t>#LeadWithFairTrade</a:t>
            </a:r>
            <a:endParaRPr lang="en-US" dirty="0">
              <a:ea typeface="+mn-lt"/>
              <a:cs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50" b="0" i="0" u="none" strike="noStrike" kern="1200" cap="none" spc="0" normalizeH="0" baseline="0" noProof="0" dirty="0">
              <a:ln>
                <a:noFill/>
              </a:ln>
              <a:solidFill>
                <a:srgbClr val="38373A"/>
              </a:solidFill>
              <a:effectLst/>
              <a:uLnTx/>
              <a:uFillTx/>
              <a:latin typeface="Georgia"/>
              <a:cs typeface="Rubik" pitchFamily="2" charset="-79"/>
            </a:endParaRPr>
          </a:p>
          <a:p>
            <a:pPr>
              <a:defRPr/>
            </a:pPr>
            <a:r>
              <a:rPr kumimoji="0" lang="en-US" sz="1050" b="1" i="0" u="none" strike="noStrike" kern="1200" cap="none" spc="0" normalizeH="0" baseline="0" noProof="0" dirty="0">
                <a:ln>
                  <a:noFill/>
                </a:ln>
                <a:solidFill>
                  <a:srgbClr val="38373A"/>
                </a:solidFill>
                <a:effectLst/>
                <a:uLnTx/>
                <a:uFillTx/>
                <a:latin typeface="Georgia"/>
                <a:cs typeface="Rubik"/>
              </a:rPr>
              <a:t>4. </a:t>
            </a:r>
            <a:r>
              <a:rPr lang="en-US" sz="1050" b="1" dirty="0">
                <a:solidFill>
                  <a:srgbClr val="38373A"/>
                </a:solidFill>
                <a:latin typeface="Georgia"/>
                <a:cs typeface="Rubik"/>
              </a:rPr>
              <a:t>Strong values build strong futures</a:t>
            </a:r>
          </a:p>
          <a:p>
            <a:pPr>
              <a:defRPr/>
            </a:pPr>
            <a:r>
              <a:rPr kumimoji="0" lang="en-US" sz="1050" b="0" i="0" u="none" strike="noStrike" kern="1200" cap="none" spc="0" normalizeH="0" baseline="0" noProof="0" dirty="0">
                <a:ln>
                  <a:noFill/>
                </a:ln>
                <a:solidFill>
                  <a:srgbClr val="38373A"/>
                </a:solidFill>
                <a:effectLst/>
                <a:uLnTx/>
                <a:uFillTx/>
                <a:ea typeface="+mn-lt"/>
                <a:cs typeface="+mn-lt"/>
              </a:rPr>
              <a:t>Fair Trade </a:t>
            </a:r>
            <a:r>
              <a:rPr lang="en-US" sz="1050" dirty="0">
                <a:solidFill>
                  <a:srgbClr val="38373A"/>
                </a:solidFill>
                <a:ea typeface="+mn-lt"/>
                <a:cs typeface="+mn-lt"/>
              </a:rPr>
              <a:t>is a long-term commitment </a:t>
            </a:r>
            <a:r>
              <a:rPr kumimoji="0" lang="en-US" sz="1050" b="0" i="0" u="none" strike="noStrike" kern="1200" cap="none" spc="0" normalizeH="0" baseline="0" noProof="0" dirty="0">
                <a:ln>
                  <a:noFill/>
                </a:ln>
                <a:solidFill>
                  <a:srgbClr val="38373A"/>
                </a:solidFill>
                <a:effectLst/>
                <a:uLnTx/>
                <a:uFillTx/>
                <a:ea typeface="+mn-lt"/>
                <a:cs typeface="+mn-lt"/>
              </a:rPr>
              <a:t>to </a:t>
            </a:r>
            <a:r>
              <a:rPr lang="en-US" sz="1050" dirty="0">
                <a:solidFill>
                  <a:srgbClr val="38373A"/>
                </a:solidFill>
                <a:ea typeface="+mn-lt"/>
                <a:cs typeface="+mn-lt"/>
              </a:rPr>
              <a:t>sustainability </a:t>
            </a:r>
            <a:r>
              <a:rPr kumimoji="0" lang="en-US" sz="1050" b="0" i="0" u="none" strike="noStrike" kern="1200" cap="none" spc="0" normalizeH="0" baseline="0" noProof="0" dirty="0">
                <a:ln>
                  <a:noFill/>
                </a:ln>
                <a:solidFill>
                  <a:srgbClr val="38373A"/>
                </a:solidFill>
                <a:effectLst/>
                <a:uLnTx/>
                <a:uFillTx/>
                <a:ea typeface="+mn-lt"/>
                <a:cs typeface="+mn-lt"/>
              </a:rPr>
              <a:t>and </a:t>
            </a:r>
            <a:r>
              <a:rPr lang="en-US" sz="1050" dirty="0">
                <a:solidFill>
                  <a:srgbClr val="38373A"/>
                </a:solidFill>
                <a:ea typeface="+mn-lt"/>
                <a:cs typeface="+mn-lt"/>
              </a:rPr>
              <a:t>equity</a:t>
            </a:r>
            <a:r>
              <a:rPr kumimoji="0" lang="en-US" sz="1050" b="0" i="0" u="none" strike="noStrike" kern="1200" cap="none" spc="0" normalizeH="0" baseline="0" noProof="0" dirty="0">
                <a:ln>
                  <a:noFill/>
                </a:ln>
                <a:solidFill>
                  <a:srgbClr val="38373A"/>
                </a:solidFill>
                <a:effectLst/>
                <a:uLnTx/>
                <a:uFillTx/>
                <a:ea typeface="+mn-lt"/>
                <a:cs typeface="+mn-lt"/>
              </a:rPr>
              <a:t>. </a:t>
            </a:r>
            <a:r>
              <a:rPr lang="en-US" sz="1050" dirty="0">
                <a:solidFill>
                  <a:srgbClr val="38373A"/>
                </a:solidFill>
                <a:ea typeface="+mn-lt"/>
                <a:cs typeface="+mn-lt"/>
              </a:rPr>
              <a:t>By leading with </a:t>
            </a:r>
            <a:r>
              <a:rPr kumimoji="0" lang="en-US" sz="1050" b="0" i="0" u="none" strike="noStrike" kern="1200" cap="none" spc="0" normalizeH="0" baseline="0" noProof="0" dirty="0">
                <a:ln>
                  <a:noFill/>
                </a:ln>
                <a:solidFill>
                  <a:srgbClr val="38373A"/>
                </a:solidFill>
                <a:effectLst/>
                <a:uLnTx/>
                <a:uFillTx/>
                <a:ea typeface="+mn-lt"/>
                <a:cs typeface="+mn-lt"/>
              </a:rPr>
              <a:t>Fair Trade </a:t>
            </a:r>
            <a:r>
              <a:rPr lang="en-US" sz="1050" dirty="0">
                <a:solidFill>
                  <a:srgbClr val="38373A"/>
                </a:solidFill>
                <a:ea typeface="+mn-lt"/>
                <a:cs typeface="+mn-lt"/>
              </a:rPr>
              <a:t>in your community</a:t>
            </a:r>
            <a:r>
              <a:rPr kumimoji="0" lang="en-US" sz="1050" b="0" i="0" u="none" strike="noStrike" kern="1200" cap="none" spc="0" normalizeH="0" baseline="0" noProof="0" dirty="0">
                <a:ln>
                  <a:noFill/>
                </a:ln>
                <a:solidFill>
                  <a:srgbClr val="38373A"/>
                </a:solidFill>
                <a:effectLst/>
                <a:uLnTx/>
                <a:uFillTx/>
                <a:ea typeface="+mn-lt"/>
                <a:cs typeface="+mn-lt"/>
              </a:rPr>
              <a:t>, </a:t>
            </a:r>
            <a:r>
              <a:rPr lang="en-US" sz="1050" dirty="0">
                <a:solidFill>
                  <a:srgbClr val="38373A"/>
                </a:solidFill>
                <a:ea typeface="+mn-lt"/>
                <a:cs typeface="+mn-lt"/>
              </a:rPr>
              <a:t>you are helping build ethical supply chains </a:t>
            </a:r>
            <a:r>
              <a:rPr kumimoji="0" lang="en-US" sz="1050" b="0" i="0" u="none" strike="noStrike" kern="1200" cap="none" spc="0" normalizeH="0" baseline="0" noProof="0" dirty="0">
                <a:ln>
                  <a:noFill/>
                </a:ln>
                <a:solidFill>
                  <a:srgbClr val="38373A"/>
                </a:solidFill>
                <a:effectLst/>
                <a:uLnTx/>
                <a:uFillTx/>
                <a:ea typeface="+mn-lt"/>
                <a:cs typeface="+mn-lt"/>
              </a:rPr>
              <a:t>and </a:t>
            </a:r>
            <a:r>
              <a:rPr lang="en-US" sz="1050" dirty="0">
                <a:solidFill>
                  <a:srgbClr val="38373A"/>
                </a:solidFill>
                <a:ea typeface="+mn-lt"/>
                <a:cs typeface="+mn-lt"/>
              </a:rPr>
              <a:t>a better future for all</a:t>
            </a:r>
            <a:r>
              <a:rPr kumimoji="0" lang="en-US" sz="1050" b="0" i="0" u="none" strike="noStrike" kern="1200" cap="none" spc="0" normalizeH="0" baseline="0" noProof="0" dirty="0">
                <a:ln>
                  <a:noFill/>
                </a:ln>
                <a:solidFill>
                  <a:srgbClr val="38373A"/>
                </a:solidFill>
                <a:effectLst/>
                <a:uLnTx/>
                <a:uFillTx/>
                <a:ea typeface="+mn-lt"/>
                <a:cs typeface="+mn-lt"/>
              </a:rPr>
              <a:t>.</a:t>
            </a:r>
            <a:r>
              <a:rPr lang="en-US" sz="1050" dirty="0">
                <a:solidFill>
                  <a:srgbClr val="38373A"/>
                </a:solidFill>
                <a:ea typeface="+mn-lt"/>
                <a:cs typeface="+mn-lt"/>
              </a:rPr>
              <a:t> #LeadWithFairTrade</a:t>
            </a:r>
            <a:endParaRPr lang="en-US" dirty="0"/>
          </a:p>
        </p:txBody>
      </p:sp>
      <p:pic>
        <p:nvPicPr>
          <p:cNvPr id="3" name="Picture 2">
            <a:extLst>
              <a:ext uri="{FF2B5EF4-FFF2-40B4-BE49-F238E27FC236}">
                <a16:creationId xmlns:a16="http://schemas.microsoft.com/office/drawing/2014/main" id="{17144141-ED3B-B763-6E8D-129FCDDE78D9}"/>
              </a:ext>
            </a:extLst>
          </p:cNvPr>
          <p:cNvPicPr>
            <a:picLocks noChangeAspect="1"/>
          </p:cNvPicPr>
          <p:nvPr/>
        </p:nvPicPr>
        <p:blipFill>
          <a:blip r:embed="rId4" cstate="print">
            <a:extLst>
              <a:ext uri="{28A0092B-C50C-407E-A947-70E740481C1C}">
                <a14:useLocalDpi xmlns:a14="http://schemas.microsoft.com/office/drawing/2010/main" val="0"/>
              </a:ext>
            </a:extLst>
          </a:blip>
          <a:srcRect l="24121" r="24121"/>
          <a:stretch/>
        </p:blipFill>
        <p:spPr>
          <a:xfrm>
            <a:off x="0" y="342900"/>
            <a:ext cx="3505201" cy="4514849"/>
          </a:xfrm>
          <a:prstGeom prst="rect">
            <a:avLst/>
          </a:prstGeom>
        </p:spPr>
      </p:pic>
    </p:spTree>
    <p:extLst>
      <p:ext uri="{BB962C8B-B14F-4D97-AF65-F5344CB8AC3E}">
        <p14:creationId xmlns:p14="http://schemas.microsoft.com/office/powerpoint/2010/main" val="2235217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4C935C7-7C00-1A4F-8AF5-64181A214116}"/>
              </a:ext>
            </a:extLst>
          </p:cNvPr>
          <p:cNvSpPr>
            <a:spLocks noGrp="1"/>
          </p:cNvSpPr>
          <p:nvPr>
            <p:ph type="title"/>
          </p:nvPr>
        </p:nvSpPr>
        <p:spPr>
          <a:xfrm>
            <a:off x="304800" y="342900"/>
            <a:ext cx="3390900" cy="839316"/>
          </a:xfrm>
        </p:spPr>
        <p:txBody>
          <a:bodyPr>
            <a:normAutofit/>
          </a:bodyPr>
          <a:lstStyle/>
          <a:p>
            <a:r>
              <a:rPr lang="en-US" dirty="0">
                <a:latin typeface="Source Serif Pro" panose="02040603050405020204" pitchFamily="18" charset="0"/>
                <a:ea typeface="Source Serif Pro" panose="02040603050405020204" pitchFamily="18" charset="0"/>
                <a:cs typeface="Helvetica"/>
              </a:rPr>
              <a:t>Messaging Guide</a:t>
            </a:r>
            <a:endParaRPr lang="en-US" dirty="0">
              <a:latin typeface="Source Serif Pro" panose="02040603050405020204" pitchFamily="18" charset="0"/>
              <a:ea typeface="Source Serif Pro" panose="02040603050405020204" pitchFamily="18" charset="0"/>
            </a:endParaRPr>
          </a:p>
        </p:txBody>
      </p:sp>
      <p:sp>
        <p:nvSpPr>
          <p:cNvPr id="9" name="TextBox 8">
            <a:extLst>
              <a:ext uri="{FF2B5EF4-FFF2-40B4-BE49-F238E27FC236}">
                <a16:creationId xmlns:a16="http://schemas.microsoft.com/office/drawing/2014/main" id="{2B146932-6065-5ECD-EA1F-E702D9868681}"/>
              </a:ext>
            </a:extLst>
          </p:cNvPr>
          <p:cNvSpPr txBox="1"/>
          <p:nvPr/>
        </p:nvSpPr>
        <p:spPr>
          <a:xfrm>
            <a:off x="304800" y="1270037"/>
            <a:ext cx="4909930" cy="2031325"/>
          </a:xfrm>
          <a:prstGeom prst="rect">
            <a:avLst/>
          </a:prstGeom>
          <a:noFill/>
        </p:spPr>
        <p:txBody>
          <a:bodyPr wrap="square" lIns="91440" tIns="45720" rIns="91440" bIns="45720" anchor="t">
            <a:spAutoFit/>
          </a:bodyPr>
          <a:lstStyle/>
          <a:p>
            <a:r>
              <a:rPr lang="en-US" sz="1050" b="1" dirty="0">
                <a:solidFill>
                  <a:srgbClr val="313D7F"/>
                </a:solidFill>
                <a:latin typeface="Rubik" pitchFamily="2" charset="-79"/>
                <a:cs typeface="Rubik"/>
              </a:rPr>
              <a:t>Fair Trade Month suggested copy for social media posts</a:t>
            </a:r>
            <a:endParaRPr lang="en-US" sz="1050" b="1" dirty="0">
              <a:solidFill>
                <a:srgbClr val="313D7F"/>
              </a:solidFill>
              <a:latin typeface="Rubik" pitchFamily="2" charset="-79"/>
              <a:cs typeface="Rubik" pitchFamily="2" charset="-79"/>
            </a:endParaRPr>
          </a:p>
          <a:p>
            <a:endParaRPr lang="en-US" sz="1050" b="1" i="0" dirty="0">
              <a:effectLst/>
              <a:latin typeface="Rubik" pitchFamily="2" charset="-79"/>
              <a:cs typeface="Rubik" pitchFamily="2" charset="-79"/>
            </a:endParaRPr>
          </a:p>
          <a:p>
            <a:r>
              <a:rPr lang="en-US" sz="1050" b="1" dirty="0">
                <a:ea typeface="+mn-lt"/>
                <a:cs typeface="+mn-lt"/>
              </a:rPr>
              <a:t>Kickoff Post</a:t>
            </a:r>
          </a:p>
          <a:p>
            <a:r>
              <a:rPr lang="en-US" sz="1050" dirty="0">
                <a:ea typeface="+mn-lt"/>
                <a:cs typeface="+mn-lt"/>
              </a:rPr>
              <a:t>Happy #FairTradeMonth! Our community is choosing to #LeadWithFairTrade by supporting products that protect people and the planet. Every Fair Trade Certified purchase supports over 120 social, environmental, and economic protections. Let’s keep the momentum going!</a:t>
            </a:r>
            <a:endParaRPr lang="en-US"/>
          </a:p>
          <a:p>
            <a:endParaRPr lang="en-US" sz="1050" dirty="0">
              <a:ea typeface="+mn-lt"/>
              <a:cs typeface="+mn-lt"/>
            </a:endParaRPr>
          </a:p>
          <a:p>
            <a:r>
              <a:rPr lang="en-US" sz="1050" b="1" dirty="0">
                <a:ea typeface="+mn-lt"/>
                <a:cs typeface="+mn-lt"/>
              </a:rPr>
              <a:t>Impact Highlight</a:t>
            </a:r>
            <a:endParaRPr lang="en-US" b="1" dirty="0"/>
          </a:p>
          <a:p>
            <a:r>
              <a:rPr lang="en-US" sz="1050" dirty="0">
                <a:ea typeface="+mn-lt"/>
                <a:cs typeface="+mn-lt"/>
              </a:rPr>
              <a:t>Every time we choose Fair Trade Certified, we’re helping build sustainable futures. </a:t>
            </a:r>
            <a:r>
              <a:rPr lang="en-US" sz="1050" b="0" i="0" dirty="0">
                <a:effectLst/>
                <a:ea typeface="+mn-lt"/>
                <a:cs typeface="+mn-lt"/>
              </a:rPr>
              <a:t>This #FairTradeMonth, </a:t>
            </a:r>
            <a:r>
              <a:rPr lang="en-US" sz="1050" dirty="0">
                <a:ea typeface="+mn-lt"/>
                <a:cs typeface="+mn-lt"/>
              </a:rPr>
              <a:t>let’s show how our community is taking action and choosing to </a:t>
            </a:r>
            <a:r>
              <a:rPr lang="en-US" sz="1050" b="0" i="0" dirty="0">
                <a:effectLst/>
                <a:ea typeface="+mn-lt"/>
                <a:cs typeface="+mn-lt"/>
              </a:rPr>
              <a:t>#</a:t>
            </a:r>
            <a:r>
              <a:rPr lang="en-US" sz="1050" dirty="0">
                <a:ea typeface="+mn-lt"/>
                <a:cs typeface="+mn-lt"/>
              </a:rPr>
              <a:t>LeadWithFairTrade</a:t>
            </a:r>
            <a:r>
              <a:rPr lang="en-US" sz="1050" b="0" i="0" dirty="0">
                <a:effectLst/>
                <a:ea typeface="+mn-lt"/>
                <a:cs typeface="+mn-lt"/>
              </a:rPr>
              <a:t>.</a:t>
            </a:r>
            <a:endParaRPr lang="en-US" dirty="0">
              <a:ea typeface="+mn-lt"/>
              <a:cs typeface="+mn-lt"/>
            </a:endParaRPr>
          </a:p>
        </p:txBody>
      </p:sp>
      <p:pic>
        <p:nvPicPr>
          <p:cNvPr id="2" name="Picture 1" descr="A group of women sitting at a table&#10;&#10;AI-generated content may be incorrect.">
            <a:extLst>
              <a:ext uri="{FF2B5EF4-FFF2-40B4-BE49-F238E27FC236}">
                <a16:creationId xmlns:a16="http://schemas.microsoft.com/office/drawing/2014/main" id="{36D836D4-A970-046C-9F26-092F68EBB741}"/>
              </a:ext>
            </a:extLst>
          </p:cNvPr>
          <p:cNvPicPr>
            <a:picLocks noChangeAspect="1"/>
          </p:cNvPicPr>
          <p:nvPr/>
        </p:nvPicPr>
        <p:blipFill>
          <a:blip r:embed="rId3"/>
          <a:srcRect l="15294" r="196" b="296"/>
          <a:stretch>
            <a:fillRect/>
          </a:stretch>
        </p:blipFill>
        <p:spPr>
          <a:xfrm>
            <a:off x="5214198" y="878681"/>
            <a:ext cx="3667106" cy="2807517"/>
          </a:xfrm>
          <a:prstGeom prst="rect">
            <a:avLst/>
          </a:prstGeom>
        </p:spPr>
      </p:pic>
    </p:spTree>
    <p:extLst>
      <p:ext uri="{BB962C8B-B14F-4D97-AF65-F5344CB8AC3E}">
        <p14:creationId xmlns:p14="http://schemas.microsoft.com/office/powerpoint/2010/main" val="1554106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7714" y="308903"/>
            <a:ext cx="7505497" cy="809295"/>
          </a:xfrm>
        </p:spPr>
        <p:txBody>
          <a:bodyPr>
            <a:normAutofit/>
          </a:bodyPr>
          <a:lstStyle/>
          <a:p>
            <a:r>
              <a:rPr lang="en-US" dirty="0">
                <a:latin typeface="Source Serif Pro" panose="02040603050405020204" pitchFamily="18" charset="0"/>
                <a:ea typeface="Source Serif Pro" panose="02040603050405020204" pitchFamily="18" charset="0"/>
                <a:cs typeface="Helvetica"/>
              </a:rPr>
              <a:t>Graphic Assets</a:t>
            </a:r>
            <a:endParaRPr lang="en-US" dirty="0">
              <a:latin typeface="Source Serif Pro" panose="02040603050405020204" pitchFamily="18" charset="0"/>
              <a:ea typeface="Source Serif Pro" panose="02040603050405020204" pitchFamily="18" charset="0"/>
            </a:endParaRPr>
          </a:p>
        </p:txBody>
      </p:sp>
      <p:sp>
        <p:nvSpPr>
          <p:cNvPr id="25" name="TextBox 24">
            <a:extLst>
              <a:ext uri="{FF2B5EF4-FFF2-40B4-BE49-F238E27FC236}">
                <a16:creationId xmlns:a16="http://schemas.microsoft.com/office/drawing/2014/main" id="{692CF228-2DA2-AA1A-EC1C-8E128234FA7D}"/>
              </a:ext>
            </a:extLst>
          </p:cNvPr>
          <p:cNvSpPr txBox="1"/>
          <p:nvPr/>
        </p:nvSpPr>
        <p:spPr>
          <a:xfrm>
            <a:off x="3820355" y="1109035"/>
            <a:ext cx="4913307" cy="3447098"/>
          </a:xfrm>
          <a:prstGeom prst="rect">
            <a:avLst/>
          </a:prstGeom>
          <a:noFill/>
        </p:spPr>
        <p:txBody>
          <a:bodyPr wrap="square" lIns="91440" tIns="45720" rIns="91440" bIns="45720" anchor="t">
            <a:spAutoFit/>
          </a:bodyPr>
          <a:lstStyle/>
          <a:p>
            <a:pPr marL="171450" indent="-171450">
              <a:buFont typeface="Arial,Sans-Serif" panose="020B0604020202020204" pitchFamily="34" charset="0"/>
              <a:buChar char="•"/>
            </a:pPr>
            <a:r>
              <a:rPr lang="en-US" sz="1050" u="sng" dirty="0">
                <a:solidFill>
                  <a:srgbClr val="5A5A5A"/>
                </a:solidFill>
                <a:latin typeface="Georgia"/>
                <a:cs typeface="Rubik"/>
                <a:hlinkClick r:id="rId3">
                  <a:extLst>
                    <a:ext uri="{A12FA001-AC4F-418D-AE19-62706E023703}">
                      <ahyp:hlinkClr xmlns:ahyp="http://schemas.microsoft.com/office/drawing/2018/hyperlinkcolor" val="tx"/>
                    </a:ext>
                  </a:extLst>
                </a:hlinkClick>
              </a:rPr>
              <a:t>Curated Photo Library</a:t>
            </a:r>
            <a:endParaRPr lang="en-US" sz="1050" u="sng">
              <a:solidFill>
                <a:srgbClr val="5A5A5A"/>
              </a:solidFill>
              <a:latin typeface="Georgia"/>
              <a:cs typeface="Rubik"/>
              <a:hlinkClick r:id="rId3">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endParaRPr lang="en-US" sz="1100" dirty="0">
              <a:solidFill>
                <a:schemeClr val="accent5">
                  <a:lumMod val="49000"/>
                </a:schemeClr>
              </a:solidFill>
              <a:latin typeface="Georgia"/>
              <a:cs typeface="Arial"/>
            </a:endParaRPr>
          </a:p>
          <a:p>
            <a:pPr marL="171450" indent="-171450">
              <a:buFont typeface="Arial,Sans-Serif" panose="020B0604020202020204" pitchFamily="34" charset="0"/>
              <a:buChar char="•"/>
            </a:pPr>
            <a:r>
              <a:rPr lang="en-US" sz="1100" dirty="0">
                <a:latin typeface="Georgia"/>
                <a:cs typeface="Arial"/>
              </a:rPr>
              <a:t>Visual assets to highlight your Fair Trade Certified Products and/or supply chains:</a:t>
            </a:r>
          </a:p>
          <a:p>
            <a:pPr marL="285750" indent="-285750">
              <a:buFont typeface="Arial" panose="020B0604020202020204" pitchFamily="34" charset="0"/>
              <a:buChar char="•"/>
            </a:pPr>
            <a:endParaRPr lang="en-US" sz="1100" dirty="0">
              <a:solidFill>
                <a:srgbClr val="38373A"/>
              </a:solidFill>
              <a:latin typeface="Georgia"/>
              <a:cs typeface="Arial"/>
            </a:endParaRPr>
          </a:p>
          <a:p>
            <a:pPr marL="628650" lvl="1" indent="-171450">
              <a:buFont typeface="Arial,Sans-Serif" panose="020B0604020202020204" pitchFamily="34" charset="0"/>
              <a:buChar char="•"/>
            </a:pPr>
            <a:r>
              <a:rPr lang="en-US" sz="1050" u="sng" dirty="0">
                <a:solidFill>
                  <a:srgbClr val="5A5A5A"/>
                </a:solidFill>
                <a:latin typeface="Georgia"/>
                <a:cs typeface="Rubik"/>
                <a:hlinkClick r:id="rId4">
                  <a:extLst>
                    <a:ext uri="{A12FA001-AC4F-418D-AE19-62706E023703}">
                      <ahyp:hlinkClr xmlns:ahyp="http://schemas.microsoft.com/office/drawing/2018/hyperlinkcolor" val="tx"/>
                    </a:ext>
                  </a:extLst>
                </a:hlinkClick>
              </a:rPr>
              <a:t>Download the ready-to-post assets</a:t>
            </a:r>
            <a:r>
              <a:rPr lang="en-US" sz="1100" dirty="0">
                <a:latin typeface="Georgia"/>
                <a:cs typeface="Arial"/>
              </a:rPr>
              <a:t> for social media:</a:t>
            </a:r>
          </a:p>
          <a:p>
            <a:pPr marL="1085850" lvl="2" indent="-171450">
              <a:buFont typeface="Wingdings,Sans-Serif" panose="020B0604020202020204" pitchFamily="34" charset="0"/>
              <a:buChar char="§"/>
            </a:pPr>
            <a:r>
              <a:rPr lang="en-US" sz="1100" dirty="0">
                <a:latin typeface="Georgia"/>
                <a:cs typeface="Arial"/>
              </a:rPr>
              <a:t>IG Post / Facebook Post</a:t>
            </a:r>
          </a:p>
          <a:p>
            <a:pPr marL="1085850" lvl="2" indent="-171450">
              <a:buFont typeface="Wingdings,Sans-Serif" panose="020B0604020202020204" pitchFamily="34" charset="0"/>
              <a:buChar char="§"/>
            </a:pPr>
            <a:r>
              <a:rPr lang="en-US" sz="1100" dirty="0">
                <a:latin typeface="Georgia"/>
                <a:cs typeface="Arial"/>
              </a:rPr>
              <a:t>IG Story</a:t>
            </a:r>
          </a:p>
          <a:p>
            <a:pPr marL="1085850" lvl="2" indent="-171450">
              <a:buFont typeface="Wingdings,Sans-Serif" panose="020B0604020202020204" pitchFamily="34" charset="0"/>
              <a:buChar char="§"/>
            </a:pPr>
            <a:r>
              <a:rPr lang="en-US" sz="1100" dirty="0">
                <a:latin typeface="Georgia"/>
                <a:cs typeface="Arial"/>
              </a:rPr>
              <a:t>LinkedIn Post</a:t>
            </a:r>
          </a:p>
          <a:p>
            <a:pPr marL="628650" lvl="1" indent="-171450">
              <a:buFont typeface="Arial,Sans-Serif" panose="020B0604020202020204" pitchFamily="34" charset="0"/>
              <a:buChar char="•"/>
            </a:pPr>
            <a:r>
              <a:rPr lang="en-US" sz="1100" dirty="0">
                <a:latin typeface="Georgia"/>
                <a:cs typeface="Arial"/>
              </a:rPr>
              <a:t>Customizable Canva templates for social media:</a:t>
            </a:r>
          </a:p>
          <a:p>
            <a:pPr marL="1085850" lvl="2" indent="-171450">
              <a:buFont typeface="Wingdings,Sans-Serif" panose="020B0604020202020204" pitchFamily="34" charset="0"/>
              <a:buChar char="§"/>
            </a:pPr>
            <a:r>
              <a:rPr lang="en-US" sz="1050" u="sng" dirty="0">
                <a:solidFill>
                  <a:srgbClr val="5A5A5A"/>
                </a:solidFill>
                <a:latin typeface="Georgia"/>
                <a:cs typeface="Rubik"/>
                <a:hlinkClick r:id="rId5">
                  <a:extLst>
                    <a:ext uri="{A12FA001-AC4F-418D-AE19-62706E023703}">
                      <ahyp:hlinkClr xmlns:ahyp="http://schemas.microsoft.com/office/drawing/2018/hyperlinkcolor" val="tx"/>
                    </a:ext>
                  </a:extLst>
                </a:hlinkClick>
              </a:rPr>
              <a:t>IG Post / Facebook Post</a:t>
            </a:r>
          </a:p>
          <a:p>
            <a:pPr marL="1085850" lvl="2" indent="-171450">
              <a:buFont typeface="Wingdings,Sans-Serif" panose="020B0604020202020204" pitchFamily="34" charset="0"/>
              <a:buChar char="§"/>
            </a:pPr>
            <a:r>
              <a:rPr lang="en-US" sz="1050" u="sng" dirty="0">
                <a:solidFill>
                  <a:srgbClr val="5A5A5A"/>
                </a:solidFill>
                <a:latin typeface="Georgia"/>
                <a:cs typeface="Rubik"/>
                <a:hlinkClick r:id="rId6">
                  <a:extLst>
                    <a:ext uri="{A12FA001-AC4F-418D-AE19-62706E023703}">
                      <ahyp:hlinkClr xmlns:ahyp="http://schemas.microsoft.com/office/drawing/2018/hyperlinkcolor" val="tx"/>
                    </a:ext>
                  </a:extLst>
                </a:hlinkClick>
              </a:rPr>
              <a:t>IG Story</a:t>
            </a:r>
          </a:p>
          <a:p>
            <a:pPr marL="1085850" lvl="2" indent="-171450">
              <a:buFont typeface="Wingdings,Sans-Serif" panose="020B0604020202020204" pitchFamily="34" charset="0"/>
              <a:buChar char="§"/>
            </a:pPr>
            <a:r>
              <a:rPr lang="en-US" sz="1050" u="sng" dirty="0">
                <a:solidFill>
                  <a:srgbClr val="5A5A5A"/>
                </a:solidFill>
                <a:latin typeface="Georgia"/>
                <a:cs typeface="Rubik"/>
                <a:hlinkClick r:id="rId7">
                  <a:extLst>
                    <a:ext uri="{A12FA001-AC4F-418D-AE19-62706E023703}">
                      <ahyp:hlinkClr xmlns:ahyp="http://schemas.microsoft.com/office/drawing/2018/hyperlinkcolor" val="tx"/>
                    </a:ext>
                  </a:extLst>
                </a:hlinkClick>
              </a:rPr>
              <a:t>LinkedIn Post</a:t>
            </a:r>
            <a:endParaRPr lang="en-US" sz="1050" u="sng">
              <a:solidFill>
                <a:srgbClr val="5A5A5A"/>
              </a:solidFill>
              <a:latin typeface="Georgia"/>
              <a:cs typeface="Rubik"/>
              <a:hlinkClick r:id="rId7">
                <a:extLst>
                  <a:ext uri="{A12FA001-AC4F-418D-AE19-62706E023703}">
                    <ahyp:hlinkClr xmlns:ahyp="http://schemas.microsoft.com/office/drawing/2018/hyperlinkcolor" val="tx"/>
                  </a:ext>
                </a:extLst>
              </a:hlinkClick>
            </a:endParaRPr>
          </a:p>
          <a:p>
            <a:pPr marL="1200150" lvl="2" indent="-285750">
              <a:buFont typeface="Arial" panose="020B0604020202020204" pitchFamily="34" charset="0"/>
              <a:buChar char="•"/>
            </a:pPr>
            <a:endParaRPr lang="en-US" sz="1100" dirty="0">
              <a:solidFill>
                <a:srgbClr val="38373A"/>
              </a:solidFill>
              <a:latin typeface="Georgia"/>
              <a:cs typeface="Arial"/>
            </a:endParaRPr>
          </a:p>
          <a:p>
            <a:pPr marL="171450" indent="-171450">
              <a:buFont typeface="Arial,Sans-Serif" panose="020B0604020202020204" pitchFamily="34" charset="0"/>
              <a:buChar char="•"/>
            </a:pPr>
            <a:r>
              <a:rPr lang="en-US" sz="1100" dirty="0">
                <a:latin typeface="Georgia"/>
                <a:cs typeface="Arial"/>
              </a:rPr>
              <a:t>Use our stickers on your Instagram stories!</a:t>
            </a:r>
          </a:p>
          <a:p>
            <a:pPr marL="628650" lvl="1" indent="-171450">
              <a:buFont typeface="Wingdings,Sans-Serif" panose="020B0604020202020204" pitchFamily="34" charset="0"/>
              <a:buChar char="§"/>
            </a:pPr>
            <a:r>
              <a:rPr lang="en-US" sz="1100" dirty="0">
                <a:latin typeface="Georgia"/>
                <a:cs typeface="Arial"/>
              </a:rPr>
              <a:t>Upload your IG story and tap the sticker icon </a:t>
            </a:r>
          </a:p>
          <a:p>
            <a:pPr marL="628650" lvl="1" indent="-171450">
              <a:buFont typeface="Wingdings,Sans-Serif" panose="020B0604020202020204" pitchFamily="34" charset="0"/>
              <a:buChar char="§"/>
            </a:pPr>
            <a:r>
              <a:rPr lang="en-US" sz="1100" dirty="0">
                <a:latin typeface="Georgia"/>
                <a:cs typeface="Arial"/>
              </a:rPr>
              <a:t>Search for “@</a:t>
            </a:r>
            <a:r>
              <a:rPr lang="en-US" sz="1100" err="1">
                <a:latin typeface="Georgia"/>
                <a:cs typeface="Arial"/>
              </a:rPr>
              <a:t>FairTradeCertified</a:t>
            </a:r>
            <a:r>
              <a:rPr lang="en-US" sz="1100" dirty="0">
                <a:latin typeface="Georgia"/>
                <a:cs typeface="Arial"/>
              </a:rPr>
              <a:t>” and add as many stickers as you want or </a:t>
            </a:r>
            <a:r>
              <a:rPr lang="en-US" sz="1050" u="sng" dirty="0">
                <a:solidFill>
                  <a:srgbClr val="5A5A5A"/>
                </a:solidFill>
                <a:latin typeface="Georgia"/>
                <a:cs typeface="Rubik"/>
                <a:hlinkClick r:id="rId8">
                  <a:extLst>
                    <a:ext uri="{A12FA001-AC4F-418D-AE19-62706E023703}">
                      <ahyp:hlinkClr xmlns:ahyp="http://schemas.microsoft.com/office/drawing/2018/hyperlinkcolor" val="tx"/>
                    </a:ext>
                  </a:extLst>
                </a:hlinkClick>
              </a:rPr>
              <a:t>download our stickers</a:t>
            </a:r>
            <a:r>
              <a:rPr lang="en-US" sz="1100" dirty="0">
                <a:solidFill>
                  <a:schemeClr val="tx1">
                    <a:lumMod val="50000"/>
                  </a:schemeClr>
                </a:solidFill>
                <a:latin typeface="Georgia"/>
                <a:cs typeface="Arial"/>
              </a:rPr>
              <a:t> </a:t>
            </a:r>
            <a:r>
              <a:rPr lang="en-US" sz="1100" dirty="0">
                <a:latin typeface="Georgia"/>
                <a:cs typeface="Arial"/>
              </a:rPr>
              <a:t>and upload them directly to your story.</a:t>
            </a:r>
          </a:p>
          <a:p>
            <a:pPr marL="171450" indent="-171450">
              <a:buFont typeface="Arial,Sans-Serif" panose="020B0604020202020204" pitchFamily="34" charset="0"/>
              <a:buChar char="•"/>
            </a:pPr>
            <a:endParaRPr lang="en-US" sz="1100" dirty="0">
              <a:latin typeface="Georgia"/>
              <a:cs typeface="Arial"/>
            </a:endParaRPr>
          </a:p>
        </p:txBody>
      </p:sp>
      <p:pic>
        <p:nvPicPr>
          <p:cNvPr id="6" name="Picture 5" descr="Text&#10;&#10;Description automatically generated">
            <a:extLst>
              <a:ext uri="{FF2B5EF4-FFF2-40B4-BE49-F238E27FC236}">
                <a16:creationId xmlns:a16="http://schemas.microsoft.com/office/drawing/2014/main" id="{5624ABCA-6C8F-A14D-E1E4-028C2D0F51E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29642" y="3190018"/>
            <a:ext cx="1494549" cy="1494549"/>
          </a:xfrm>
          <a:prstGeom prst="rect">
            <a:avLst/>
          </a:prstGeom>
        </p:spPr>
      </p:pic>
      <p:pic>
        <p:nvPicPr>
          <p:cNvPr id="7" name="Picture 6" descr="A group of people standing in a line&#10;&#10;AI-generated content may be incorrect.">
            <a:extLst>
              <a:ext uri="{FF2B5EF4-FFF2-40B4-BE49-F238E27FC236}">
                <a16:creationId xmlns:a16="http://schemas.microsoft.com/office/drawing/2014/main" id="{15F976B0-B86B-B466-1D18-A216E9171E48}"/>
              </a:ext>
            </a:extLst>
          </p:cNvPr>
          <p:cNvPicPr>
            <a:picLocks noChangeAspect="1"/>
          </p:cNvPicPr>
          <p:nvPr/>
        </p:nvPicPr>
        <p:blipFill>
          <a:blip r:embed="rId10"/>
          <a:stretch>
            <a:fillRect/>
          </a:stretch>
        </p:blipFill>
        <p:spPr>
          <a:xfrm>
            <a:off x="228600" y="1125855"/>
            <a:ext cx="3414713" cy="1777365"/>
          </a:xfrm>
          <a:prstGeom prst="rect">
            <a:avLst/>
          </a:prstGeom>
        </p:spPr>
      </p:pic>
      <p:pic>
        <p:nvPicPr>
          <p:cNvPr id="8" name="Picture 7" descr="A person in a field of green plants&#10;&#10;AI-generated content may be incorrect.">
            <a:extLst>
              <a:ext uri="{FF2B5EF4-FFF2-40B4-BE49-F238E27FC236}">
                <a16:creationId xmlns:a16="http://schemas.microsoft.com/office/drawing/2014/main" id="{C3ACA3FD-5536-C802-F632-FEA65D634B2D}"/>
              </a:ext>
            </a:extLst>
          </p:cNvPr>
          <p:cNvPicPr>
            <a:picLocks noChangeAspect="1"/>
          </p:cNvPicPr>
          <p:nvPr/>
        </p:nvPicPr>
        <p:blipFill>
          <a:blip r:embed="rId11"/>
          <a:stretch>
            <a:fillRect/>
          </a:stretch>
        </p:blipFill>
        <p:spPr>
          <a:xfrm>
            <a:off x="230350" y="3026032"/>
            <a:ext cx="1572101" cy="1968341"/>
          </a:xfrm>
          <a:prstGeom prst="rect">
            <a:avLst/>
          </a:prstGeom>
        </p:spPr>
      </p:pic>
    </p:spTree>
    <p:extLst>
      <p:ext uri="{BB962C8B-B14F-4D97-AF65-F5344CB8AC3E}">
        <p14:creationId xmlns:p14="http://schemas.microsoft.com/office/powerpoint/2010/main" val="1923973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5B8DB8C8-102D-4CBE-B06D-111486A7EE6C}"/>
              </a:ext>
            </a:extLst>
          </p:cNvPr>
          <p:cNvPicPr>
            <a:picLocks noGrp="1" noChangeAspect="1"/>
          </p:cNvPicPr>
          <p:nvPr>
            <p:ph type="pic" idx="1"/>
          </p:nvPr>
        </p:nvPicPr>
        <p:blipFill rotWithShape="1">
          <a:blip r:embed="rId3"/>
          <a:srcRect l="47357" r="47357"/>
          <a:stretch/>
        </p:blipFill>
        <p:spPr>
          <a:xfrm>
            <a:off x="4591050" y="2453918"/>
            <a:ext cx="4552950" cy="235660"/>
          </a:xfrm>
        </p:spPr>
      </p:pic>
      <p:sp>
        <p:nvSpPr>
          <p:cNvPr id="6" name="Title 5">
            <a:extLst>
              <a:ext uri="{FF2B5EF4-FFF2-40B4-BE49-F238E27FC236}">
                <a16:creationId xmlns:a16="http://schemas.microsoft.com/office/drawing/2014/main" id="{44C935C7-7C00-1A4F-8AF5-64181A214116}"/>
              </a:ext>
            </a:extLst>
          </p:cNvPr>
          <p:cNvSpPr>
            <a:spLocks noGrp="1"/>
          </p:cNvSpPr>
          <p:nvPr>
            <p:ph type="title"/>
          </p:nvPr>
        </p:nvSpPr>
        <p:spPr>
          <a:xfrm>
            <a:off x="3780980" y="342900"/>
            <a:ext cx="3390900" cy="839316"/>
          </a:xfrm>
        </p:spPr>
        <p:txBody>
          <a:bodyPr>
            <a:normAutofit/>
          </a:bodyPr>
          <a:lstStyle/>
          <a:p>
            <a:r>
              <a:rPr lang="en-US" dirty="0">
                <a:latin typeface="Source Serif Pro"/>
                <a:ea typeface="Source Serif Pro"/>
                <a:cs typeface="Helvetica"/>
              </a:rPr>
              <a:t>Activation Inspiration</a:t>
            </a:r>
            <a:endParaRPr lang="en-US" dirty="0">
              <a:latin typeface="Source Serif Pro" panose="02040603050405020204" pitchFamily="18" charset="0"/>
              <a:ea typeface="Source Serif Pro" panose="02040603050405020204" pitchFamily="18" charset="0"/>
            </a:endParaRPr>
          </a:p>
        </p:txBody>
      </p:sp>
      <p:sp>
        <p:nvSpPr>
          <p:cNvPr id="9" name="TextBox 8">
            <a:extLst>
              <a:ext uri="{FF2B5EF4-FFF2-40B4-BE49-F238E27FC236}">
                <a16:creationId xmlns:a16="http://schemas.microsoft.com/office/drawing/2014/main" id="{2B146932-6065-5ECD-EA1F-E702D9868681}"/>
              </a:ext>
            </a:extLst>
          </p:cNvPr>
          <p:cNvSpPr txBox="1"/>
          <p:nvPr/>
        </p:nvSpPr>
        <p:spPr>
          <a:xfrm>
            <a:off x="3645247" y="1191455"/>
            <a:ext cx="5276363" cy="2192908"/>
          </a:xfrm>
          <a:prstGeom prst="rect">
            <a:avLst/>
          </a:prstGeom>
          <a:noFill/>
        </p:spPr>
        <p:txBody>
          <a:bodyPr wrap="square" lIns="91440" tIns="45720" rIns="91440" bIns="45720" anchor="t">
            <a:spAutoFit/>
          </a:bodyPr>
          <a:lstStyle/>
          <a:p>
            <a:r>
              <a:rPr lang="en-US" sz="1050" b="1" dirty="0">
                <a:solidFill>
                  <a:srgbClr val="424242"/>
                </a:solidFill>
              </a:rPr>
              <a:t>What Does Fair Trade Mean to You?</a:t>
            </a:r>
            <a:endParaRPr lang="en-US" sz="1050" dirty="0">
              <a:solidFill>
                <a:srgbClr val="424242"/>
              </a:solidFill>
            </a:endParaRPr>
          </a:p>
          <a:p>
            <a:r>
              <a:rPr lang="en-US" sz="1050" dirty="0">
                <a:solidFill>
                  <a:srgbClr val="424242"/>
                </a:solidFill>
                <a:ea typeface="+mn-lt"/>
                <a:cs typeface="+mn-lt"/>
              </a:rPr>
              <a:t>Fair Trade Month is your chance to speak up and show </a:t>
            </a:r>
            <a:r>
              <a:rPr lang="en-US" sz="1050" dirty="0">
                <a:solidFill>
                  <a:srgbClr val="424242"/>
                </a:solidFill>
                <a:effectLst/>
                <a:ea typeface="+mn-lt"/>
                <a:cs typeface="+mn-lt"/>
              </a:rPr>
              <a:t>how you're </a:t>
            </a:r>
            <a:r>
              <a:rPr lang="en-US" sz="1050" dirty="0">
                <a:solidFill>
                  <a:srgbClr val="424242"/>
                </a:solidFill>
                <a:ea typeface="+mn-lt"/>
                <a:cs typeface="+mn-lt"/>
              </a:rPr>
              <a:t>choosing to </a:t>
            </a:r>
            <a:r>
              <a:rPr lang="en-US" sz="1050" b="1" dirty="0">
                <a:solidFill>
                  <a:srgbClr val="424242"/>
                </a:solidFill>
                <a:ea typeface="+mn-lt"/>
                <a:cs typeface="+mn-lt"/>
              </a:rPr>
              <a:t>#LeadWithFairTrade</a:t>
            </a:r>
            <a:r>
              <a:rPr lang="en-US" sz="1050" dirty="0">
                <a:solidFill>
                  <a:srgbClr val="424242"/>
                </a:solidFill>
                <a:ea typeface="+mn-lt"/>
                <a:cs typeface="+mn-lt"/>
              </a:rPr>
              <a:t>!</a:t>
            </a:r>
            <a:endParaRPr lang="en-US" sz="1050" dirty="0"/>
          </a:p>
          <a:p>
            <a:r>
              <a:rPr lang="en-US" sz="1050" dirty="0">
                <a:solidFill>
                  <a:srgbClr val="424242"/>
                </a:solidFill>
                <a:ea typeface="+mn-lt"/>
                <a:cs typeface="+mn-lt"/>
              </a:rPr>
              <a:t>Share your voice by posting</a:t>
            </a:r>
            <a:r>
              <a:rPr lang="en-US" sz="1050" dirty="0">
                <a:solidFill>
                  <a:srgbClr val="424242"/>
                </a:solidFill>
                <a:effectLst/>
                <a:ea typeface="+mn-lt"/>
                <a:cs typeface="+mn-lt"/>
              </a:rPr>
              <a:t> a </a:t>
            </a:r>
            <a:r>
              <a:rPr lang="en-US" sz="1050" dirty="0">
                <a:solidFill>
                  <a:srgbClr val="424242"/>
                </a:solidFill>
                <a:ea typeface="+mn-lt"/>
                <a:cs typeface="+mn-lt"/>
              </a:rPr>
              <a:t>short video or story that answers:</a:t>
            </a:r>
            <a:endParaRPr lang="en-US" sz="1050" dirty="0"/>
          </a:p>
          <a:p>
            <a:pPr marL="285750" indent="-285750">
              <a:buFont typeface="Arial"/>
              <a:buChar char="•"/>
            </a:pPr>
            <a:r>
              <a:rPr lang="en-US" sz="1050" dirty="0">
                <a:solidFill>
                  <a:srgbClr val="424242"/>
                </a:solidFill>
                <a:ea typeface="+mn-lt"/>
                <a:cs typeface="+mn-lt"/>
              </a:rPr>
              <a:t>Why do you support Fair Trade?</a:t>
            </a:r>
            <a:endParaRPr lang="en-US" sz="1050" dirty="0"/>
          </a:p>
          <a:p>
            <a:pPr marL="285750" indent="-285750">
              <a:buFont typeface="Arial"/>
              <a:buChar char="•"/>
            </a:pPr>
            <a:r>
              <a:rPr lang="en-US" sz="1050" dirty="0">
                <a:solidFill>
                  <a:srgbClr val="424242"/>
                </a:solidFill>
                <a:ea typeface="+mn-lt"/>
                <a:cs typeface="+mn-lt"/>
              </a:rPr>
              <a:t>How does </a:t>
            </a:r>
            <a:r>
              <a:rPr lang="en-US" sz="1050" dirty="0">
                <a:solidFill>
                  <a:srgbClr val="424242"/>
                </a:solidFill>
                <a:effectLst/>
                <a:ea typeface="+mn-lt"/>
                <a:cs typeface="+mn-lt"/>
              </a:rPr>
              <a:t>Fair </a:t>
            </a:r>
            <a:r>
              <a:rPr lang="en-US" sz="1050" dirty="0">
                <a:solidFill>
                  <a:srgbClr val="424242"/>
                </a:solidFill>
                <a:ea typeface="+mn-lt"/>
                <a:cs typeface="+mn-lt"/>
              </a:rPr>
              <a:t>Trade create opportunities </a:t>
            </a:r>
            <a:r>
              <a:rPr lang="en-US" sz="1050" dirty="0">
                <a:solidFill>
                  <a:srgbClr val="424242"/>
                </a:solidFill>
                <a:effectLst/>
                <a:ea typeface="+mn-lt"/>
                <a:cs typeface="+mn-lt"/>
              </a:rPr>
              <a:t>for </a:t>
            </a:r>
            <a:r>
              <a:rPr lang="en-US" sz="1050" dirty="0">
                <a:solidFill>
                  <a:srgbClr val="424242"/>
                </a:solidFill>
                <a:ea typeface="+mn-lt"/>
                <a:cs typeface="+mn-lt"/>
              </a:rPr>
              <a:t>farmers, fishers, </a:t>
            </a:r>
            <a:r>
              <a:rPr lang="en-US" sz="1050" dirty="0">
                <a:solidFill>
                  <a:srgbClr val="424242"/>
                </a:solidFill>
                <a:effectLst/>
                <a:ea typeface="+mn-lt"/>
                <a:cs typeface="+mn-lt"/>
              </a:rPr>
              <a:t>and </a:t>
            </a:r>
            <a:r>
              <a:rPr lang="en-US" sz="1050" dirty="0">
                <a:solidFill>
                  <a:srgbClr val="424242"/>
                </a:solidFill>
                <a:ea typeface="+mn-lt"/>
                <a:cs typeface="+mn-lt"/>
              </a:rPr>
              <a:t>workers?</a:t>
            </a:r>
            <a:endParaRPr lang="en-US" sz="1050" dirty="0"/>
          </a:p>
          <a:p>
            <a:pPr marL="285750" indent="-285750">
              <a:buFont typeface="Arial"/>
              <a:buChar char="•"/>
            </a:pPr>
            <a:r>
              <a:rPr lang="en-US" sz="1050" dirty="0">
                <a:solidFill>
                  <a:srgbClr val="424242"/>
                </a:solidFill>
                <a:ea typeface="+mn-lt"/>
                <a:cs typeface="+mn-lt"/>
              </a:rPr>
              <a:t>What does </a:t>
            </a:r>
            <a:r>
              <a:rPr lang="en-US" sz="1050" dirty="0">
                <a:solidFill>
                  <a:srgbClr val="424242"/>
                </a:solidFill>
                <a:effectLst/>
                <a:ea typeface="+mn-lt"/>
                <a:cs typeface="+mn-lt"/>
              </a:rPr>
              <a:t>Fair Trade </a:t>
            </a:r>
            <a:r>
              <a:rPr lang="en-US" sz="1050" dirty="0">
                <a:solidFill>
                  <a:srgbClr val="424242"/>
                </a:solidFill>
                <a:ea typeface="+mn-lt"/>
                <a:cs typeface="+mn-lt"/>
              </a:rPr>
              <a:t>look like on your community?</a:t>
            </a:r>
            <a:endParaRPr lang="en-US" sz="1050" dirty="0"/>
          </a:p>
          <a:p>
            <a:r>
              <a:rPr lang="en-US" sz="1050" b="1" dirty="0">
                <a:solidFill>
                  <a:srgbClr val="424242"/>
                </a:solidFill>
                <a:ea typeface="+mn-lt"/>
                <a:cs typeface="+mn-lt"/>
              </a:rPr>
              <a:t>Challenge your community:</a:t>
            </a:r>
            <a:br>
              <a:rPr lang="en-US" sz="1050" b="1" dirty="0">
                <a:ea typeface="+mn-lt"/>
                <a:cs typeface="+mn-lt"/>
              </a:rPr>
            </a:br>
            <a:r>
              <a:rPr lang="en-US" sz="1050" dirty="0">
                <a:solidFill>
                  <a:srgbClr val="424242"/>
                </a:solidFill>
                <a:ea typeface="+mn-lt"/>
                <a:cs typeface="+mn-lt"/>
              </a:rPr>
              <a:t>Ask </a:t>
            </a:r>
            <a:r>
              <a:rPr lang="en-US" sz="1050" dirty="0">
                <a:solidFill>
                  <a:srgbClr val="424242"/>
                </a:solidFill>
                <a:effectLst/>
                <a:ea typeface="+mn-lt"/>
                <a:cs typeface="+mn-lt"/>
              </a:rPr>
              <a:t>your </a:t>
            </a:r>
            <a:r>
              <a:rPr lang="en-US" sz="1050" dirty="0">
                <a:solidFill>
                  <a:srgbClr val="424242"/>
                </a:solidFill>
                <a:ea typeface="+mn-lt"/>
                <a:cs typeface="+mn-lt"/>
              </a:rPr>
              <a:t>followers</a:t>
            </a:r>
            <a:r>
              <a:rPr lang="en-US" sz="1050" dirty="0">
                <a:solidFill>
                  <a:srgbClr val="424242"/>
                </a:solidFill>
                <a:effectLst/>
                <a:ea typeface="+mn-lt"/>
                <a:cs typeface="+mn-lt"/>
              </a:rPr>
              <a:t>, </a:t>
            </a:r>
            <a:r>
              <a:rPr lang="en-US" sz="1050" dirty="0">
                <a:solidFill>
                  <a:srgbClr val="424242"/>
                </a:solidFill>
                <a:ea typeface="+mn-lt"/>
                <a:cs typeface="+mn-lt"/>
              </a:rPr>
              <a:t>classmates</a:t>
            </a:r>
            <a:r>
              <a:rPr lang="en-US" sz="1050" dirty="0">
                <a:solidFill>
                  <a:srgbClr val="424242"/>
                </a:solidFill>
                <a:effectLst/>
                <a:ea typeface="+mn-lt"/>
                <a:cs typeface="+mn-lt"/>
              </a:rPr>
              <a:t>, and </a:t>
            </a:r>
            <a:r>
              <a:rPr lang="en-US" sz="1050" dirty="0">
                <a:solidFill>
                  <a:srgbClr val="424242"/>
                </a:solidFill>
                <a:ea typeface="+mn-lt"/>
                <a:cs typeface="+mn-lt"/>
              </a:rPr>
              <a:t>friends</a:t>
            </a:r>
            <a:r>
              <a:rPr lang="en-US" sz="1050" dirty="0">
                <a:solidFill>
                  <a:srgbClr val="424242"/>
                </a:solidFill>
                <a:effectLst/>
                <a:ea typeface="+mn-lt"/>
                <a:cs typeface="+mn-lt"/>
              </a:rPr>
              <a:t>:</a:t>
            </a:r>
            <a:br>
              <a:rPr lang="en-US" sz="1050" b="1" dirty="0">
                <a:ea typeface="+mn-lt"/>
                <a:cs typeface="+mn-lt"/>
              </a:rPr>
            </a:br>
            <a:r>
              <a:rPr lang="en-US" sz="1050" b="1" dirty="0">
                <a:solidFill>
                  <a:srgbClr val="424242"/>
                </a:solidFill>
                <a:effectLst/>
                <a:ea typeface="+mn-lt"/>
                <a:cs typeface="+mn-lt"/>
              </a:rPr>
              <a:t>“What does Fair Trade mean to you?”</a:t>
            </a:r>
            <a:endParaRPr lang="en-US" sz="1050" b="1" dirty="0">
              <a:solidFill>
                <a:srgbClr val="424242"/>
              </a:solidFill>
              <a:ea typeface="+mn-lt"/>
              <a:cs typeface="+mn-lt"/>
            </a:endParaRPr>
          </a:p>
          <a:p>
            <a:endParaRPr lang="en-US" sz="1050" dirty="0">
              <a:solidFill>
                <a:srgbClr val="424242"/>
              </a:solidFill>
              <a:ea typeface="+mn-lt"/>
              <a:cs typeface="+mn-lt"/>
            </a:endParaRPr>
          </a:p>
          <a:p>
            <a:r>
              <a:rPr lang="en-US" sz="1050" dirty="0">
                <a:solidFill>
                  <a:srgbClr val="424242"/>
                </a:solidFill>
                <a:ea typeface="+mn-lt"/>
                <a:cs typeface="+mn-lt"/>
              </a:rPr>
              <a:t>Don’t forget to tag us and use these hashtags to join</a:t>
            </a:r>
            <a:r>
              <a:rPr lang="en-US" sz="1050" dirty="0">
                <a:solidFill>
                  <a:srgbClr val="424242"/>
                </a:solidFill>
                <a:effectLst/>
                <a:ea typeface="+mn-lt"/>
                <a:cs typeface="+mn-lt"/>
              </a:rPr>
              <a:t> the </a:t>
            </a:r>
            <a:r>
              <a:rPr lang="en-US" sz="1050" dirty="0">
                <a:solidFill>
                  <a:srgbClr val="424242"/>
                </a:solidFill>
                <a:ea typeface="+mn-lt"/>
                <a:cs typeface="+mn-lt"/>
              </a:rPr>
              <a:t>movement:</a:t>
            </a:r>
            <a:br>
              <a:rPr lang="en-US" sz="1050" dirty="0">
                <a:ea typeface="+mn-lt"/>
                <a:cs typeface="+mn-lt"/>
              </a:rPr>
            </a:br>
            <a:r>
              <a:rPr lang="en-US" sz="1050" dirty="0">
                <a:solidFill>
                  <a:srgbClr val="424242"/>
                </a:solidFill>
                <a:effectLst/>
                <a:ea typeface="+mn-lt"/>
                <a:cs typeface="+mn-lt"/>
              </a:rPr>
              <a:t>#</a:t>
            </a:r>
            <a:r>
              <a:rPr lang="en-US" sz="1050" dirty="0">
                <a:solidFill>
                  <a:srgbClr val="424242"/>
                </a:solidFill>
                <a:ea typeface="+mn-lt"/>
                <a:cs typeface="+mn-lt"/>
              </a:rPr>
              <a:t>LeadWithFairTrade</a:t>
            </a:r>
            <a:r>
              <a:rPr lang="en-US" sz="1050" dirty="0">
                <a:solidFill>
                  <a:srgbClr val="424242"/>
                </a:solidFill>
                <a:effectLst/>
                <a:ea typeface="+mn-lt"/>
                <a:cs typeface="+mn-lt"/>
              </a:rPr>
              <a:t> </a:t>
            </a:r>
            <a:r>
              <a:rPr lang="en-US" sz="1050" dirty="0">
                <a:solidFill>
                  <a:srgbClr val="424242"/>
                </a:solidFill>
                <a:ea typeface="+mn-lt"/>
                <a:cs typeface="+mn-lt"/>
              </a:rPr>
              <a:t>#PurchaseWithPurpose </a:t>
            </a:r>
            <a:r>
              <a:rPr lang="en-US" sz="1050" dirty="0">
                <a:solidFill>
                  <a:srgbClr val="424242"/>
                </a:solidFill>
                <a:effectLst/>
                <a:ea typeface="+mn-lt"/>
                <a:cs typeface="+mn-lt"/>
              </a:rPr>
              <a:t>#</a:t>
            </a:r>
            <a:r>
              <a:rPr lang="en-US" sz="1050" dirty="0">
                <a:solidFill>
                  <a:srgbClr val="424242"/>
                </a:solidFill>
                <a:ea typeface="+mn-lt"/>
                <a:cs typeface="+mn-lt"/>
              </a:rPr>
              <a:t>LookForTheLabel</a:t>
            </a:r>
            <a:endParaRPr lang="en-US" sz="1050" dirty="0">
              <a:solidFill>
                <a:srgbClr val="424242"/>
              </a:solidFill>
              <a:latin typeface="Georgia"/>
              <a:ea typeface="Arial" panose="020B0604020202020204" pitchFamily="34" charset="0"/>
              <a:cs typeface="Rubik" pitchFamily="2" charset="-79"/>
            </a:endParaRPr>
          </a:p>
        </p:txBody>
      </p:sp>
      <p:sp>
        <p:nvSpPr>
          <p:cNvPr id="2" name="TextBox 1">
            <a:extLst>
              <a:ext uri="{FF2B5EF4-FFF2-40B4-BE49-F238E27FC236}">
                <a16:creationId xmlns:a16="http://schemas.microsoft.com/office/drawing/2014/main" id="{A57A605C-8DB0-7892-F46D-9FC9A8EDD3CC}"/>
              </a:ext>
            </a:extLst>
          </p:cNvPr>
          <p:cNvSpPr txBox="1"/>
          <p:nvPr/>
        </p:nvSpPr>
        <p:spPr>
          <a:xfrm>
            <a:off x="3825302" y="3974167"/>
            <a:ext cx="2728565" cy="738664"/>
          </a:xfrm>
          <a:prstGeom prst="rect">
            <a:avLst/>
          </a:prstGeom>
          <a:noFill/>
        </p:spPr>
        <p:txBody>
          <a:bodyPr wrap="square" lIns="91440" tIns="45720" rIns="91440" bIns="45720" anchor="t">
            <a:spAutoFit/>
          </a:bodyPr>
          <a:lstStyle/>
          <a:p>
            <a:pPr fontAlgn="base"/>
            <a:r>
              <a:rPr lang="en-US" sz="1050" b="1" dirty="0">
                <a:solidFill>
                  <a:srgbClr val="000000"/>
                </a:solidFill>
                <a:latin typeface="Georgia"/>
                <a:ea typeface="Times New Roman" panose="02020603050405020304" pitchFamily="18" charset="0"/>
                <a:cs typeface="Rubik"/>
              </a:rPr>
              <a:t>Here's some inspiration</a:t>
            </a:r>
            <a:r>
              <a:rPr lang="en-US" sz="1050" b="1" dirty="0">
                <a:solidFill>
                  <a:srgbClr val="000000"/>
                </a:solidFill>
                <a:effectLst/>
                <a:latin typeface="Georgia"/>
                <a:ea typeface="Times New Roman" panose="02020603050405020304" pitchFamily="18" charset="0"/>
                <a:cs typeface="Rubik"/>
              </a:rPr>
              <a:t>:</a:t>
            </a:r>
            <a:endParaRPr lang="en-US" sz="1050" b="1" dirty="0">
              <a:latin typeface="Georgia"/>
              <a:ea typeface="Times New Roman" panose="02020603050405020304" pitchFamily="18" charset="0"/>
              <a:cs typeface="Rubik"/>
            </a:endParaRPr>
          </a:p>
          <a:p>
            <a:pPr marL="171450" lvl="0" indent="-171450" fontAlgn="base">
              <a:buFont typeface="Arial" panose="020B0604020202020204" pitchFamily="34" charset="0"/>
              <a:buChar char="•"/>
            </a:pPr>
            <a:r>
              <a:rPr lang="en-US" sz="1050" u="sng" dirty="0">
                <a:solidFill>
                  <a:srgbClr val="5A5A5A"/>
                </a:solidFill>
                <a:latin typeface="Georgia"/>
                <a:hlinkClick r:id="rId4">
                  <a:extLst>
                    <a:ext uri="{A12FA001-AC4F-418D-AE19-62706E023703}">
                      <ahyp:hlinkClr xmlns:ahyp="http://schemas.microsoft.com/office/drawing/2018/hyperlinkcolor" val="tx"/>
                    </a:ext>
                  </a:extLst>
                </a:hlinkClick>
              </a:rPr>
              <a:t>Eileen Fisher &amp; Wawa Gatheru collab</a:t>
            </a:r>
            <a:endParaRPr lang="en-MX" sz="1050" u="sng">
              <a:solidFill>
                <a:srgbClr val="5A5A5A"/>
              </a:solidFill>
              <a:latin typeface="Georgia"/>
              <a:hlinkClick r:id="rId4">
                <a:extLst>
                  <a:ext uri="{A12FA001-AC4F-418D-AE19-62706E023703}">
                    <ahyp:hlinkClr xmlns:ahyp="http://schemas.microsoft.com/office/drawing/2018/hyperlinkcolor" val="tx"/>
                  </a:ext>
                </a:extLst>
              </a:hlinkClick>
            </a:endParaRPr>
          </a:p>
          <a:p>
            <a:pPr marL="171450" indent="-171450" fontAlgn="base">
              <a:buFont typeface="Arial" panose="020B0604020202020204" pitchFamily="34" charset="0"/>
              <a:buChar char="•"/>
            </a:pPr>
            <a:r>
              <a:rPr lang="en-US" sz="1050" u="sng" dirty="0">
                <a:solidFill>
                  <a:srgbClr val="5A5A5A"/>
                </a:solidFill>
                <a:latin typeface="Georgia"/>
                <a:hlinkClick r:id="rId5">
                  <a:extLst>
                    <a:ext uri="{A12FA001-AC4F-418D-AE19-62706E023703}">
                      <ahyp:hlinkClr xmlns:ahyp="http://schemas.microsoft.com/office/drawing/2018/hyperlinkcolor" val="tx"/>
                    </a:ext>
                  </a:extLst>
                </a:hlinkClick>
              </a:rPr>
              <a:t>Using Fair Trade Certified Products!</a:t>
            </a:r>
          </a:p>
          <a:p>
            <a:pPr marL="171450" lvl="0" indent="-171450" fontAlgn="base">
              <a:buFont typeface="Arial" panose="020B0604020202020204" pitchFamily="34" charset="0"/>
              <a:buChar char="•"/>
            </a:pPr>
            <a:r>
              <a:rPr lang="en-US" sz="1050" u="sng" dirty="0">
                <a:solidFill>
                  <a:srgbClr val="5A5A5A"/>
                </a:solidFill>
                <a:latin typeface="Georgia"/>
                <a:hlinkClick r:id="rId6">
                  <a:extLst>
                    <a:ext uri="{A12FA001-AC4F-418D-AE19-62706E023703}">
                      <ahyp:hlinkClr xmlns:ahyp="http://schemas.microsoft.com/office/drawing/2018/hyperlinkcolor" val="tx"/>
                    </a:ext>
                  </a:extLst>
                </a:hlinkClick>
              </a:rPr>
              <a:t>Worker testimonials</a:t>
            </a:r>
            <a:endParaRPr lang="en-MX" sz="1050" u="sng" dirty="0">
              <a:solidFill>
                <a:srgbClr val="5A5A5A"/>
              </a:solidFill>
              <a:latin typeface="Georgia"/>
              <a:hlinkClick r:id="rId6">
                <a:extLst>
                  <a:ext uri="{A12FA001-AC4F-418D-AE19-62706E023703}">
                    <ahyp:hlinkClr xmlns:ahyp="http://schemas.microsoft.com/office/drawing/2018/hyperlinkcolor" val="tx"/>
                  </a:ext>
                </a:extLst>
              </a:hlinkClick>
            </a:endParaRPr>
          </a:p>
        </p:txBody>
      </p:sp>
      <p:pic>
        <p:nvPicPr>
          <p:cNvPr id="15" name="Picture 14" descr="A person smiling in front of a tree&#10;&#10;Description automatically generated">
            <a:extLst>
              <a:ext uri="{FF2B5EF4-FFF2-40B4-BE49-F238E27FC236}">
                <a16:creationId xmlns:a16="http://schemas.microsoft.com/office/drawing/2014/main" id="{3B31C10B-8703-9C60-CA4A-9800E066750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0067" r="8591"/>
          <a:stretch/>
        </p:blipFill>
        <p:spPr>
          <a:xfrm>
            <a:off x="0" y="339725"/>
            <a:ext cx="3492500" cy="4537076"/>
          </a:xfrm>
          <a:prstGeom prst="rect">
            <a:avLst/>
          </a:prstGeom>
        </p:spPr>
      </p:pic>
    </p:spTree>
    <p:extLst>
      <p:ext uri="{BB962C8B-B14F-4D97-AF65-F5344CB8AC3E}">
        <p14:creationId xmlns:p14="http://schemas.microsoft.com/office/powerpoint/2010/main" val="4253102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5B8DB8C8-102D-4CBE-B06D-111486A7EE6C}"/>
              </a:ext>
            </a:extLst>
          </p:cNvPr>
          <p:cNvPicPr>
            <a:picLocks noGrp="1" noChangeAspect="1"/>
          </p:cNvPicPr>
          <p:nvPr>
            <p:ph type="pic" idx="1"/>
          </p:nvPr>
        </p:nvPicPr>
        <p:blipFill rotWithShape="1">
          <a:blip r:embed="rId3"/>
          <a:srcRect l="47357" r="47357"/>
          <a:stretch/>
        </p:blipFill>
        <p:spPr>
          <a:xfrm>
            <a:off x="4591050" y="2453918"/>
            <a:ext cx="4552950" cy="235660"/>
          </a:xfrm>
        </p:spPr>
      </p:pic>
      <p:sp>
        <p:nvSpPr>
          <p:cNvPr id="9" name="TextBox 8">
            <a:extLst>
              <a:ext uri="{FF2B5EF4-FFF2-40B4-BE49-F238E27FC236}">
                <a16:creationId xmlns:a16="http://schemas.microsoft.com/office/drawing/2014/main" id="{2B146932-6065-5ECD-EA1F-E702D9868681}"/>
              </a:ext>
            </a:extLst>
          </p:cNvPr>
          <p:cNvSpPr txBox="1"/>
          <p:nvPr/>
        </p:nvSpPr>
        <p:spPr>
          <a:xfrm>
            <a:off x="304800" y="1237162"/>
            <a:ext cx="4661000" cy="1015663"/>
          </a:xfrm>
          <a:prstGeom prst="rect">
            <a:avLst/>
          </a:prstGeom>
          <a:noFill/>
        </p:spPr>
        <p:txBody>
          <a:bodyPr wrap="square" lIns="91440" tIns="45720" rIns="91440" bIns="45720" anchor="t">
            <a:spAutoFit/>
          </a:bodyPr>
          <a:lstStyle/>
          <a:p>
            <a:pPr algn="ctr"/>
            <a:r>
              <a:rPr lang="en-US" sz="1050" b="1" dirty="0">
                <a:cs typeface="Rubik"/>
              </a:rPr>
              <a:t>Fair Trade Campaigns is a program of Fair Trade USA. Please be sure to include the proper logo (below) on graphics for Fair Trade Month communications and tag @fairtradecertified and @ftcampaigns!</a:t>
            </a:r>
            <a:endParaRPr lang="en-US" dirty="0"/>
          </a:p>
          <a:p>
            <a:pPr algn="ctr"/>
            <a:endParaRPr lang="en-US"/>
          </a:p>
        </p:txBody>
      </p:sp>
      <p:pic>
        <p:nvPicPr>
          <p:cNvPr id="4" name="Picture 3" descr="A person kneeling on a blue surface with green fruits&#10;&#10;Description automatically generated">
            <a:extLst>
              <a:ext uri="{FF2B5EF4-FFF2-40B4-BE49-F238E27FC236}">
                <a16:creationId xmlns:a16="http://schemas.microsoft.com/office/drawing/2014/main" id="{FBA67D77-6213-8BED-4656-D71683AB19AF}"/>
              </a:ext>
            </a:extLst>
          </p:cNvPr>
          <p:cNvPicPr>
            <a:picLocks noChangeAspect="1"/>
          </p:cNvPicPr>
          <p:nvPr/>
        </p:nvPicPr>
        <p:blipFill>
          <a:blip r:embed="rId4" cstate="print">
            <a:extLst>
              <a:ext uri="{28A0092B-C50C-407E-A947-70E740481C1C}">
                <a14:useLocalDpi xmlns:a14="http://schemas.microsoft.com/office/drawing/2010/main" val="0"/>
              </a:ext>
            </a:extLst>
          </a:blip>
          <a:srcRect t="7486" b="6221"/>
          <a:stretch/>
        </p:blipFill>
        <p:spPr>
          <a:xfrm>
            <a:off x="5638799" y="339725"/>
            <a:ext cx="3505201" cy="4537076"/>
          </a:xfrm>
          <a:prstGeom prst="rect">
            <a:avLst/>
          </a:prstGeom>
        </p:spPr>
      </p:pic>
      <p:pic>
        <p:nvPicPr>
          <p:cNvPr id="11" name="Picture 10" descr="A black and green sign with a person in a pot&#10;&#10;Description automatically generated">
            <a:extLst>
              <a:ext uri="{FF2B5EF4-FFF2-40B4-BE49-F238E27FC236}">
                <a16:creationId xmlns:a16="http://schemas.microsoft.com/office/drawing/2014/main" id="{B8B4BD5A-D56C-64EA-BF25-8DD0CFFD7B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2344" y="2087646"/>
            <a:ext cx="1441707" cy="1993396"/>
          </a:xfrm>
          <a:prstGeom prst="rect">
            <a:avLst/>
          </a:prstGeom>
        </p:spPr>
      </p:pic>
      <p:sp>
        <p:nvSpPr>
          <p:cNvPr id="10" name="Title 3">
            <a:extLst>
              <a:ext uri="{FF2B5EF4-FFF2-40B4-BE49-F238E27FC236}">
                <a16:creationId xmlns:a16="http://schemas.microsoft.com/office/drawing/2014/main" id="{14A705BE-69D8-4A45-8763-EFED0054E213}"/>
              </a:ext>
            </a:extLst>
          </p:cNvPr>
          <p:cNvSpPr>
            <a:spLocks noGrp="1"/>
          </p:cNvSpPr>
          <p:nvPr>
            <p:ph type="title"/>
          </p:nvPr>
        </p:nvSpPr>
        <p:spPr>
          <a:xfrm>
            <a:off x="227714" y="308903"/>
            <a:ext cx="7505497" cy="809295"/>
          </a:xfrm>
        </p:spPr>
        <p:txBody>
          <a:bodyPr>
            <a:normAutofit/>
          </a:bodyPr>
          <a:lstStyle/>
          <a:p>
            <a:r>
              <a:rPr lang="en-US" dirty="0">
                <a:latin typeface="Source Serif Pro" panose="02040603050405020204" pitchFamily="18" charset="0"/>
                <a:ea typeface="Source Serif Pro" panose="02040603050405020204" pitchFamily="18" charset="0"/>
                <a:cs typeface="Helvetica"/>
              </a:rPr>
              <a:t>Reminder</a:t>
            </a:r>
            <a:endParaRPr lang="en-US" dirty="0">
              <a:latin typeface="Source Serif Pro" panose="02040603050405020204" pitchFamily="18" charset="0"/>
              <a:ea typeface="Source Serif Pro" panose="02040603050405020204" pitchFamily="18" charset="0"/>
            </a:endParaRPr>
          </a:p>
        </p:txBody>
      </p:sp>
      <p:pic>
        <p:nvPicPr>
          <p:cNvPr id="6" name="Picture 5" descr="A logo with a city in the background&#10;&#10;Description automatically generated">
            <a:extLst>
              <a:ext uri="{FF2B5EF4-FFF2-40B4-BE49-F238E27FC236}">
                <a16:creationId xmlns:a16="http://schemas.microsoft.com/office/drawing/2014/main" id="{CAEE24C1-E40B-4377-E397-95FF018C46C8}"/>
              </a:ext>
            </a:extLst>
          </p:cNvPr>
          <p:cNvPicPr>
            <a:picLocks noChangeAspect="1"/>
          </p:cNvPicPr>
          <p:nvPr/>
        </p:nvPicPr>
        <p:blipFill>
          <a:blip r:embed="rId6"/>
          <a:stretch>
            <a:fillRect/>
          </a:stretch>
        </p:blipFill>
        <p:spPr>
          <a:xfrm>
            <a:off x="2714402" y="2088572"/>
            <a:ext cx="1193452" cy="1993392"/>
          </a:xfrm>
          <a:prstGeom prst="rect">
            <a:avLst/>
          </a:prstGeom>
        </p:spPr>
      </p:pic>
    </p:spTree>
    <p:extLst>
      <p:ext uri="{BB962C8B-B14F-4D97-AF65-F5344CB8AC3E}">
        <p14:creationId xmlns:p14="http://schemas.microsoft.com/office/powerpoint/2010/main" val="811455639"/>
      </p:ext>
    </p:extLst>
  </p:cSld>
  <p:clrMapOvr>
    <a:masterClrMapping/>
  </p:clrMapOvr>
</p:sld>
</file>

<file path=ppt/theme/theme1.xml><?xml version="1.0" encoding="utf-8"?>
<a:theme xmlns:a="http://schemas.openxmlformats.org/drawingml/2006/main" name="1_Office Theme">
  <a:themeElements>
    <a:clrScheme name="Custom 2">
      <a:dk1>
        <a:srgbClr val="38373A"/>
      </a:dk1>
      <a:lt1>
        <a:srgbClr val="FFFFFF"/>
      </a:lt1>
      <a:dk2>
        <a:srgbClr val="303C7F"/>
      </a:dk2>
      <a:lt2>
        <a:srgbClr val="D1D1D3"/>
      </a:lt2>
      <a:accent1>
        <a:srgbClr val="6B9D2B"/>
      </a:accent1>
      <a:accent2>
        <a:srgbClr val="93D73B"/>
      </a:accent2>
      <a:accent3>
        <a:srgbClr val="737374"/>
      </a:accent3>
      <a:accent4>
        <a:srgbClr val="929293"/>
      </a:accent4>
      <a:accent5>
        <a:srgbClr val="44AEC8"/>
      </a:accent5>
      <a:accent6>
        <a:srgbClr val="ECCA51"/>
      </a:accent6>
      <a:hlink>
        <a:srgbClr val="0783A1"/>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2F3FC32D30AB342A05B5EB2D2FCB44E" ma:contentTypeVersion="1" ma:contentTypeDescription="Create a new document." ma:contentTypeScope="" ma:versionID="834fe8b40526e8d964133d1eb484c114">
  <xsd:schema xmlns:xsd="http://www.w3.org/2001/XMLSchema" xmlns:xs="http://www.w3.org/2001/XMLSchema" xmlns:p="http://schemas.microsoft.com/office/2006/metadata/properties" xmlns:ns3="3bc1299e-eedb-4e9a-997f-608f52ba775a" targetNamespace="http://schemas.microsoft.com/office/2006/metadata/properties" ma:root="true" ma:fieldsID="14b0e8fafa02877f1ce7f34a2a4192d5" ns3:_="">
    <xsd:import namespace="3bc1299e-eedb-4e9a-997f-608f52ba775a"/>
    <xsd:element name="properties">
      <xsd:complexType>
        <xsd:sequence>
          <xsd:element name="documentManagement">
            <xsd:complexType>
              <xsd:all>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c1299e-eedb-4e9a-997f-608f52ba775a"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2E4C3C4-7DA2-4222-89F3-E733D8B794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c1299e-eedb-4e9a-997f-608f52ba77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E398F92-1362-49BC-997E-3FDB6D7EF76D}">
  <ds:schemaRefs>
    <ds:schemaRef ds:uri="http://schemas.microsoft.com/sharepoint/v3/contenttype/forms"/>
  </ds:schemaRefs>
</ds:datastoreItem>
</file>

<file path=customXml/itemProps3.xml><?xml version="1.0" encoding="utf-8"?>
<ds:datastoreItem xmlns:ds="http://schemas.openxmlformats.org/officeDocument/2006/customXml" ds:itemID="{37B4ED81-BD01-4746-BF26-2E4065168906}">
  <ds:schemaRefs>
    <ds:schemaRef ds:uri="http://purl.org/dc/dcmitype/"/>
    <ds:schemaRef ds:uri="http://schemas.microsoft.com/office/2006/documentManagement/types"/>
    <ds:schemaRef ds:uri="http://schemas.microsoft.com/office/2006/metadata/properties"/>
    <ds:schemaRef ds:uri="3bc1299e-eedb-4e9a-997f-608f52ba775a"/>
    <ds:schemaRef ds:uri="http://purl.org/dc/elements/1.1/"/>
    <ds:schemaRef ds:uri="http://www.w3.org/XML/1998/namespace"/>
    <ds:schemaRef ds:uri="http://schemas.openxmlformats.org/package/2006/metadata/core-properties"/>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63478</TotalTime>
  <Words>1443</Words>
  <Application>Microsoft Office PowerPoint</Application>
  <PresentationFormat>On-screen Show (16:9)</PresentationFormat>
  <Paragraphs>118</Paragraphs>
  <Slides>7</Slides>
  <Notes>7</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1_Office Theme</vt:lpstr>
      <vt:lpstr>PowerPoint Presentation</vt:lpstr>
      <vt:lpstr>Messaging Guide</vt:lpstr>
      <vt:lpstr>Messaging Guide</vt:lpstr>
      <vt:lpstr>Messaging Guide</vt:lpstr>
      <vt:lpstr>Graphic Assets</vt:lpstr>
      <vt:lpstr>Activation Inspiration</vt:lpstr>
      <vt:lpstr>Reminder</vt:lpstr>
    </vt:vector>
  </TitlesOfParts>
  <Company>LIME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adrienne.reynolds</dc:creator>
  <cp:lastModifiedBy>Beatriz Pleites Flick</cp:lastModifiedBy>
  <cp:revision>2248</cp:revision>
  <dcterms:created xsi:type="dcterms:W3CDTF">2013-04-14T18:18:29Z</dcterms:created>
  <dcterms:modified xsi:type="dcterms:W3CDTF">2025-09-03T19:00:00Z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0x010100D2F3FC32D30AB342A05B5EB2D2FCB44E</vt:lpwstr>
  </property>
</Properties>
</file>